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4" d="100"/>
          <a:sy n="64" d="100"/>
        </p:scale>
        <p:origin x="4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431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이 일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네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네 </a:t>
            </a:r>
            <a:r>
              <a:rPr dirty="0" err="1"/>
              <a:t>모퉁이에</a:t>
            </a:r>
            <a:r>
              <a:rPr dirty="0"/>
              <a:t> </a:t>
            </a:r>
            <a:r>
              <a:rPr dirty="0" err="1"/>
              <a:t>서서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땅의</a:t>
            </a:r>
            <a:r>
              <a:rPr dirty="0"/>
              <a:t> 네 </a:t>
            </a:r>
            <a:r>
              <a:rPr dirty="0" err="1"/>
              <a:t>바람을</a:t>
            </a:r>
            <a:r>
              <a:rPr dirty="0"/>
              <a:t> </a:t>
            </a:r>
            <a:r>
              <a:rPr dirty="0" err="1"/>
              <a:t>붙잡아</a:t>
            </a:r>
            <a:r>
              <a:rPr dirty="0"/>
              <a:t> </a:t>
            </a:r>
            <a:r>
              <a:rPr dirty="0" err="1"/>
              <a:t>땅이나</a:t>
            </a:r>
            <a:r>
              <a:rPr dirty="0"/>
              <a:t> </a:t>
            </a:r>
            <a:r>
              <a:rPr dirty="0" err="1"/>
              <a:t>바다나</a:t>
            </a:r>
            <a:r>
              <a:rPr dirty="0"/>
              <a:t> </a:t>
            </a:r>
            <a:r>
              <a:rPr dirty="0" err="1"/>
              <a:t>나무에</a:t>
            </a:r>
            <a:r>
              <a:rPr dirty="0"/>
              <a:t> </a:t>
            </a:r>
            <a:r>
              <a:rPr dirty="0" err="1"/>
              <a:t>불지</a:t>
            </a:r>
            <a:r>
              <a:rPr dirty="0"/>
              <a:t> </a:t>
            </a:r>
            <a:r>
              <a:rPr dirty="0" err="1"/>
              <a:t>못하도록</a:t>
            </a:r>
            <a:r>
              <a:rPr dirty="0"/>
              <a:t> </a:t>
            </a:r>
            <a:r>
              <a:rPr dirty="0" err="1"/>
              <a:t>막는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3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this I saw four angels standing at the four corners of the earth,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holding back the four winds of the earth to prevent any wind from blowing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land or on the sea or on any tree.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426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외쳐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구원은</a:t>
            </a:r>
            <a:r>
              <a:rPr dirty="0"/>
              <a:t> 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앉으신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하나님과</a:t>
            </a:r>
            <a:r>
              <a:rPr lang="en-US" altLang="ko-KR"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양께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55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cried out in a loud voice: "Salvation belongs to our God,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sits on the throne, and to the Lamb."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442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천사들이</a:t>
            </a:r>
            <a:r>
              <a:rPr dirty="0"/>
              <a:t> </a:t>
            </a:r>
            <a:r>
              <a:rPr dirty="0" err="1"/>
              <a:t>보좌와</a:t>
            </a:r>
            <a:r>
              <a:rPr dirty="0"/>
              <a:t> </a:t>
            </a:r>
            <a:r>
              <a:rPr dirty="0" err="1"/>
              <a:t>장로들과</a:t>
            </a:r>
            <a:r>
              <a:rPr dirty="0"/>
              <a:t> 네 </a:t>
            </a:r>
            <a:r>
              <a:rPr dirty="0" err="1"/>
              <a:t>생물</a:t>
            </a:r>
            <a:r>
              <a:rPr dirty="0"/>
              <a:t> </a:t>
            </a:r>
            <a:r>
              <a:rPr dirty="0" err="1"/>
              <a:t>주위에</a:t>
            </a:r>
            <a:r>
              <a:rPr dirty="0"/>
              <a:t> </a:t>
            </a:r>
            <a:r>
              <a:rPr dirty="0" err="1"/>
              <a:t>둘러</a:t>
            </a:r>
            <a:r>
              <a:rPr dirty="0"/>
              <a:t> 서 </a:t>
            </a:r>
            <a:r>
              <a:rPr dirty="0" err="1"/>
              <a:t>있다가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보좌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엎드려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경배하며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9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angels were standing around the throne and around the elders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four living creatures. They fell down on their faces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throne and worshiped God,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아멘</a:t>
            </a:r>
            <a:r>
              <a:rPr dirty="0"/>
              <a:t>, </a:t>
            </a:r>
            <a:r>
              <a:rPr dirty="0" err="1"/>
              <a:t>찬송과</a:t>
            </a:r>
            <a:r>
              <a:rPr dirty="0"/>
              <a:t> </a:t>
            </a:r>
            <a:r>
              <a:rPr dirty="0" err="1"/>
              <a:t>영광과</a:t>
            </a:r>
            <a:r>
              <a:rPr dirty="0"/>
              <a:t> </a:t>
            </a:r>
            <a:r>
              <a:rPr dirty="0" err="1"/>
              <a:t>지혜와</a:t>
            </a:r>
            <a:r>
              <a:rPr dirty="0"/>
              <a:t> </a:t>
            </a:r>
            <a:r>
              <a:rPr dirty="0" err="1"/>
              <a:t>감사와</a:t>
            </a:r>
            <a:r>
              <a:rPr dirty="0"/>
              <a:t> </a:t>
            </a:r>
            <a:r>
              <a:rPr dirty="0" err="1"/>
              <a:t>존귀와</a:t>
            </a:r>
            <a:r>
              <a:rPr dirty="0"/>
              <a:t> </a:t>
            </a:r>
            <a:r>
              <a:rPr dirty="0" err="1"/>
              <a:t>능력과</a:t>
            </a:r>
            <a:r>
              <a:rPr dirty="0"/>
              <a:t> </a:t>
            </a:r>
            <a:r>
              <a:rPr dirty="0" err="1"/>
              <a:t>힘이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영원토록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빕니다</a:t>
            </a:r>
            <a:r>
              <a:rPr dirty="0"/>
              <a:t>. </a:t>
            </a:r>
            <a:r>
              <a:rPr dirty="0" err="1"/>
              <a:t>아멘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04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saying: "Amen! Praise and glory and wisdom and thanks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honor and power</a:t>
            </a:r>
            <a:r>
              <a:rPr lang="en-US" altLang="ko-KR" dirty="0"/>
              <a:t> </a:t>
            </a:r>
            <a:r>
              <a:rPr dirty="0"/>
              <a:t>and strength be to our God for ever and ever. Amen!"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91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장로들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“이 </a:t>
            </a:r>
            <a:r>
              <a:rPr dirty="0" err="1"/>
              <a:t>흰옷을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누구며</a:t>
            </a:r>
            <a:r>
              <a:rPr dirty="0"/>
              <a:t> 또 </a:t>
            </a: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왔습니까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16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one of the elders asked me, "These in white robes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are they, and where did they come from?"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“내 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아십니다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이들은</a:t>
            </a:r>
            <a:r>
              <a:rPr dirty="0"/>
              <a:t> 큰 </a:t>
            </a:r>
            <a:r>
              <a:rPr dirty="0" err="1"/>
              <a:t>환난으로부터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사람들인데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씻어</a:t>
            </a:r>
            <a:r>
              <a:rPr dirty="0"/>
              <a:t> </a:t>
            </a:r>
            <a:r>
              <a:rPr dirty="0" err="1"/>
              <a:t>희게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2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answered, "Sir, you know." And he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"These are they who have come out of the great tribulation;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washed their robes and made them white in the blood of the Lamb.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743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보좌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있고</a:t>
            </a:r>
            <a:r>
              <a:rPr lang="en-US" altLang="ko-KR"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밤낮으로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섬기므로</a:t>
            </a:r>
            <a:r>
              <a:rPr dirty="0"/>
              <a:t> 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앉으신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거하실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60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"they are before the throne of God and serve him</a:t>
            </a:r>
            <a:r>
              <a:rPr lang="en-US" altLang="ko-KR" dirty="0"/>
              <a:t> </a:t>
            </a:r>
            <a:r>
              <a:rPr dirty="0"/>
              <a:t>day and night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his temple;</a:t>
            </a:r>
            <a:r>
              <a:rPr lang="en-US" altLang="ko-KR" dirty="0"/>
              <a:t> </a:t>
            </a:r>
            <a:r>
              <a:rPr dirty="0"/>
              <a:t>and he who sits on the throne</a:t>
            </a:r>
            <a:r>
              <a:rPr lang="en-US" altLang="ko-KR" dirty="0"/>
              <a:t> </a:t>
            </a:r>
            <a:r>
              <a:rPr dirty="0"/>
              <a:t>will spread his tent over them.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432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굶거나</a:t>
            </a:r>
            <a:r>
              <a:rPr dirty="0"/>
              <a:t> </a:t>
            </a:r>
            <a:r>
              <a:rPr dirty="0" err="1"/>
              <a:t>목마르지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해나</a:t>
            </a:r>
            <a:r>
              <a:rPr dirty="0"/>
              <a:t> 그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열기도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해치지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279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Never again will they hunger; never again will they thirst.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sun will not beat upon them, nor any scorching heat.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194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보좌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목자가</a:t>
            </a:r>
            <a:r>
              <a:rPr dirty="0"/>
              <a:t> 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생명의</a:t>
            </a:r>
            <a:r>
              <a:rPr dirty="0"/>
              <a:t> </a:t>
            </a:r>
            <a:r>
              <a:rPr dirty="0" err="1"/>
              <a:t>샘물로</a:t>
            </a:r>
            <a:r>
              <a:rPr dirty="0"/>
              <a:t> </a:t>
            </a:r>
            <a:r>
              <a:rPr dirty="0" err="1"/>
              <a:t>인도하시고</a:t>
            </a:r>
            <a:r>
              <a:rPr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lang="en-US" altLang="ko-KR"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눈에서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눈물을</a:t>
            </a:r>
            <a:r>
              <a:rPr dirty="0"/>
              <a:t> </a:t>
            </a:r>
            <a:r>
              <a:rPr dirty="0" err="1"/>
              <a:t>닦아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494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Lamb at the center of the throne will be their shepherd;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will lead them to springs of living water.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God will wipe away every tear from their eyes."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286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인을</a:t>
            </a:r>
            <a:r>
              <a:rPr dirty="0"/>
              <a:t> </a:t>
            </a:r>
            <a:r>
              <a:rPr dirty="0" err="1"/>
              <a:t>가지고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해 </a:t>
            </a:r>
            <a:r>
              <a:rPr dirty="0" err="1"/>
              <a:t>돋는</a:t>
            </a:r>
            <a:r>
              <a:rPr dirty="0"/>
              <a:t> </a:t>
            </a:r>
            <a:r>
              <a:rPr dirty="0" err="1"/>
              <a:t>데서</a:t>
            </a:r>
            <a:r>
              <a:rPr dirty="0"/>
              <a:t> </a:t>
            </a:r>
            <a:r>
              <a:rPr dirty="0" err="1"/>
              <a:t>올라오는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바다를</a:t>
            </a:r>
            <a:r>
              <a:rPr dirty="0"/>
              <a:t> </a:t>
            </a:r>
            <a:r>
              <a:rPr dirty="0" err="1"/>
              <a:t>해칠</a:t>
            </a:r>
            <a:r>
              <a:rPr dirty="0"/>
              <a:t> </a:t>
            </a:r>
            <a:r>
              <a:rPr dirty="0" err="1"/>
              <a:t>권세를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네 </a:t>
            </a:r>
            <a:r>
              <a:rPr dirty="0" err="1"/>
              <a:t>천사에게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외쳐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37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saw another angel coming up from the east,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having the seal of the living God. He called out in a loud voice to the four angels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been given power to harm the land and the sea: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43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종들의</a:t>
            </a:r>
            <a:r>
              <a:rPr dirty="0"/>
              <a:t> </a:t>
            </a:r>
            <a:r>
              <a:rPr dirty="0" err="1"/>
              <a:t>이마에</a:t>
            </a:r>
            <a:r>
              <a:rPr dirty="0"/>
              <a:t> </a:t>
            </a:r>
            <a:r>
              <a:rPr dirty="0" err="1"/>
              <a:t>인을</a:t>
            </a:r>
            <a:r>
              <a:rPr dirty="0"/>
              <a:t> </a:t>
            </a:r>
            <a:r>
              <a:rPr dirty="0" err="1"/>
              <a:t>치기까지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땅이나</a:t>
            </a:r>
            <a:r>
              <a:rPr dirty="0"/>
              <a:t> </a:t>
            </a:r>
            <a:r>
              <a:rPr dirty="0" err="1"/>
              <a:t>바다나</a:t>
            </a:r>
            <a:r>
              <a:rPr dirty="0"/>
              <a:t> </a:t>
            </a:r>
            <a:r>
              <a:rPr dirty="0" err="1"/>
              <a:t>나무들을</a:t>
            </a:r>
            <a:r>
              <a:rPr dirty="0"/>
              <a:t> </a:t>
            </a:r>
            <a:r>
              <a:rPr dirty="0" err="1"/>
              <a:t>해치지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66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harm the land or the sea or the trees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we put a seal on the foreheads of the servants of our God."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024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인 </a:t>
            </a:r>
            <a:r>
              <a:rPr dirty="0" err="1"/>
              <a:t>침을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인 </a:t>
            </a:r>
            <a:r>
              <a:rPr dirty="0" err="1"/>
              <a:t>침을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14만 4,000명이었습니다.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76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heard the number of those who were sealed: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144,000 from all the tribes of Israel.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402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지파에서</a:t>
            </a:r>
            <a:r>
              <a:rPr dirty="0"/>
              <a:t> 인 </a:t>
            </a:r>
            <a:r>
              <a:rPr dirty="0" err="1"/>
              <a:t>침을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1만 2,000명,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지파에서</a:t>
            </a:r>
            <a:r>
              <a:rPr dirty="0"/>
              <a:t> 1만 2,000명,</a:t>
            </a:r>
            <a:r>
              <a:rPr lang="en-US" altLang="ko-KR" dirty="0"/>
              <a:t> </a:t>
            </a:r>
            <a:r>
              <a:rPr dirty="0"/>
              <a:t>갓 </a:t>
            </a:r>
            <a:r>
              <a:rPr dirty="0" err="1"/>
              <a:t>지파에서</a:t>
            </a:r>
            <a:r>
              <a:rPr dirty="0"/>
              <a:t> 1만 2,000명,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10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tribe of Judah 12,000 were sealed,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tribe of Reuben 12,000,</a:t>
            </a:r>
            <a:r>
              <a:rPr lang="en-US" altLang="ko-KR" dirty="0"/>
              <a:t> </a:t>
            </a:r>
            <a:r>
              <a:rPr dirty="0"/>
              <a:t>from the tribe of Gad 12,000,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480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아셀</a:t>
            </a:r>
            <a:r>
              <a:rPr dirty="0"/>
              <a:t> </a:t>
            </a:r>
            <a:r>
              <a:rPr dirty="0" err="1"/>
              <a:t>지파에서</a:t>
            </a:r>
            <a:r>
              <a:rPr dirty="0"/>
              <a:t> 1만 2,000명, </a:t>
            </a:r>
            <a:r>
              <a:rPr dirty="0" err="1"/>
              <a:t>납달리</a:t>
            </a:r>
            <a:r>
              <a:rPr dirty="0"/>
              <a:t> </a:t>
            </a:r>
            <a:r>
              <a:rPr dirty="0" err="1"/>
              <a:t>지파에서</a:t>
            </a:r>
            <a:r>
              <a:rPr dirty="0"/>
              <a:t> 1만 2,000명,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므낫세</a:t>
            </a:r>
            <a:r>
              <a:rPr dirty="0"/>
              <a:t> </a:t>
            </a:r>
            <a:r>
              <a:rPr dirty="0" err="1"/>
              <a:t>지파에서</a:t>
            </a:r>
            <a:r>
              <a:rPr dirty="0"/>
              <a:t> 1만 2,000명,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11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tribe of Asher 12,000, from the tribe of Naphtali 12,000,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tribe of Manasseh 12,000,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480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시므온</a:t>
            </a:r>
            <a:r>
              <a:rPr dirty="0"/>
              <a:t> </a:t>
            </a:r>
            <a:r>
              <a:rPr dirty="0" err="1"/>
              <a:t>지파에서</a:t>
            </a:r>
            <a:r>
              <a:rPr dirty="0"/>
              <a:t> 1만 2,000명,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지파에서</a:t>
            </a:r>
            <a:r>
              <a:rPr dirty="0"/>
              <a:t> 1만 2,000명,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잇사갈</a:t>
            </a:r>
            <a:r>
              <a:rPr dirty="0"/>
              <a:t> </a:t>
            </a:r>
            <a:r>
              <a:rPr dirty="0" err="1"/>
              <a:t>지파에서</a:t>
            </a:r>
            <a:r>
              <a:rPr dirty="0"/>
              <a:t> 1만 2,000명,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11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tribe of Simeon 12,000, from the tribe of Levi 12,000,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tribe of Issachar 12,000,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186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스불론</a:t>
            </a:r>
            <a:r>
              <a:rPr dirty="0"/>
              <a:t> </a:t>
            </a:r>
            <a:r>
              <a:rPr dirty="0" err="1"/>
              <a:t>지파에서</a:t>
            </a:r>
            <a:r>
              <a:rPr dirty="0"/>
              <a:t> 1만 2,000명, </a:t>
            </a:r>
            <a:r>
              <a:rPr dirty="0" err="1"/>
              <a:t>요셉</a:t>
            </a:r>
            <a:r>
              <a:rPr dirty="0"/>
              <a:t> </a:t>
            </a:r>
            <a:r>
              <a:rPr dirty="0" err="1"/>
              <a:t>지파에서</a:t>
            </a:r>
            <a:r>
              <a:rPr dirty="0"/>
              <a:t> 1만 2,000명,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지파에서</a:t>
            </a:r>
            <a:r>
              <a:rPr dirty="0"/>
              <a:t> 인 </a:t>
            </a:r>
            <a:r>
              <a:rPr dirty="0" err="1"/>
              <a:t>침을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1만 2,000명이었습니다.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09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tribe of Zebulun 12,000, from the tribe of Joseph 12,000,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tribe of Benjamin 12,000.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369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이 일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나라와</a:t>
            </a:r>
            <a:r>
              <a:rPr dirty="0"/>
              <a:t> </a:t>
            </a:r>
            <a:r>
              <a:rPr dirty="0" err="1"/>
              <a:t>민족과</a:t>
            </a:r>
            <a:r>
              <a:rPr dirty="0"/>
              <a:t> </a:t>
            </a:r>
            <a:r>
              <a:rPr dirty="0" err="1"/>
              <a:t>백성과</a:t>
            </a:r>
            <a:r>
              <a:rPr dirty="0"/>
              <a:t> </a:t>
            </a:r>
            <a:r>
              <a:rPr dirty="0" err="1"/>
              <a:t>언어에서</a:t>
            </a:r>
            <a:r>
              <a:rPr dirty="0"/>
              <a:t> </a:t>
            </a:r>
            <a:r>
              <a:rPr dirty="0" err="1"/>
              <a:t>나온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아무도</a:t>
            </a:r>
            <a:r>
              <a:rPr dirty="0"/>
              <a:t> 셀 수 </a:t>
            </a:r>
            <a:r>
              <a:rPr dirty="0" err="1"/>
              <a:t>없는</a:t>
            </a:r>
            <a:r>
              <a:rPr dirty="0"/>
              <a:t> 큰 </a:t>
            </a:r>
            <a:r>
              <a:rPr dirty="0" err="1"/>
              <a:t>무리가</a:t>
            </a:r>
            <a:r>
              <a:rPr dirty="0"/>
              <a:t> </a:t>
            </a:r>
            <a:r>
              <a:rPr dirty="0" err="1"/>
              <a:t>흰옷을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종려나무</a:t>
            </a:r>
            <a:r>
              <a:rPr dirty="0"/>
              <a:t> </a:t>
            </a:r>
            <a:r>
              <a:rPr dirty="0" err="1"/>
              <a:t>가지들을</a:t>
            </a:r>
            <a:r>
              <a:rPr dirty="0"/>
              <a:t> </a:t>
            </a:r>
            <a:r>
              <a:rPr dirty="0" err="1"/>
              <a:t>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보좌</a:t>
            </a:r>
            <a:r>
              <a:rPr dirty="0"/>
              <a:t> </a:t>
            </a:r>
            <a:r>
              <a:rPr dirty="0" err="1"/>
              <a:t>앞과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양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서서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50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this I looked and there before me was a great multitude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no one could count, from every nation, tribe, people and language,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standing before the throne and in front of the Lamb.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wearing white robes and were holding palm branches in their hands.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1007</Words>
  <Application>Microsoft Office PowerPoint</Application>
  <PresentationFormat>와이드스크린</PresentationFormat>
  <Paragraphs>96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hong</cp:lastModifiedBy>
  <cp:revision>135</cp:revision>
  <dcterms:created xsi:type="dcterms:W3CDTF">2019-02-17T10:11:46Z</dcterms:created>
  <dcterms:modified xsi:type="dcterms:W3CDTF">2022-09-05T02:25:37Z</dcterms:modified>
</cp:coreProperties>
</file>