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91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떼시자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30분쯤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정적이</a:t>
            </a:r>
            <a:r>
              <a:rPr dirty="0"/>
              <a:t> </a:t>
            </a:r>
            <a:r>
              <a:rPr dirty="0" err="1"/>
              <a:t>감돌았습니다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4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opened the seventh seal,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silence in heaven for about half an hour.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불자</a:t>
            </a:r>
            <a:r>
              <a:rPr dirty="0"/>
              <a:t> </a:t>
            </a:r>
            <a:r>
              <a:rPr dirty="0" err="1"/>
              <a:t>횃불처럼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큰 </a:t>
            </a:r>
            <a:r>
              <a:rPr dirty="0" err="1"/>
              <a:t>별이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떨어져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강들의</a:t>
            </a:r>
            <a:r>
              <a:rPr dirty="0"/>
              <a:t> 3분의 1과 </a:t>
            </a:r>
            <a:r>
              <a:rPr dirty="0" err="1"/>
              <a:t>물의</a:t>
            </a:r>
            <a:r>
              <a:rPr dirty="0"/>
              <a:t> </a:t>
            </a:r>
            <a:r>
              <a:rPr dirty="0" err="1"/>
              <a:t>샘들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떨어졌습니다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third angel sounded his trumpet, and a great star, blazing like a torch,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fell from the sky on a third of the rivers and on the springs of water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7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별의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‘</a:t>
            </a:r>
            <a:r>
              <a:rPr dirty="0" err="1"/>
              <a:t>쑥’이라고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  <a:r>
              <a:rPr dirty="0" err="1"/>
              <a:t>물의</a:t>
            </a:r>
            <a:r>
              <a:rPr dirty="0"/>
              <a:t> 3분의 1이 </a:t>
            </a:r>
            <a:r>
              <a:rPr dirty="0" err="1"/>
              <a:t>쑥으로</a:t>
            </a:r>
            <a:r>
              <a:rPr dirty="0"/>
              <a:t> </a:t>
            </a:r>
            <a:r>
              <a:rPr dirty="0" err="1"/>
              <a:t>변하고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그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name of the star is Wormwood. A third of the waters turned bitter,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people died from the waters that had become bitter.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993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불자</a:t>
            </a:r>
            <a:r>
              <a:rPr dirty="0"/>
              <a:t> </a:t>
            </a:r>
            <a:r>
              <a:rPr dirty="0" err="1"/>
              <a:t>해의</a:t>
            </a:r>
            <a:r>
              <a:rPr dirty="0"/>
              <a:t> 3분의 1과 </a:t>
            </a:r>
            <a:r>
              <a:rPr dirty="0" err="1"/>
              <a:t>달의</a:t>
            </a:r>
            <a:r>
              <a:rPr dirty="0"/>
              <a:t> 3분의 1과 </a:t>
            </a:r>
            <a:r>
              <a:rPr dirty="0" err="1"/>
              <a:t>별들의</a:t>
            </a:r>
            <a:r>
              <a:rPr dirty="0"/>
              <a:t> 3분의 1이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타격을</a:t>
            </a:r>
            <a:r>
              <a:rPr dirty="0"/>
              <a:t> </a:t>
            </a:r>
            <a:r>
              <a:rPr dirty="0" err="1"/>
              <a:t>입었습니다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그것들의</a:t>
            </a:r>
            <a:r>
              <a:rPr dirty="0"/>
              <a:t> 3분의 1이 </a:t>
            </a:r>
            <a:r>
              <a:rPr dirty="0" err="1"/>
              <a:t>어두워져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낮의</a:t>
            </a:r>
            <a:r>
              <a:rPr dirty="0"/>
              <a:t> 3분의 1이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잃었고</a:t>
            </a:r>
            <a:r>
              <a:rPr dirty="0"/>
              <a:t> </a:t>
            </a:r>
            <a:r>
              <a:rPr dirty="0" err="1"/>
              <a:t>밤도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1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fourth angel sounded his trumpet, and a third of the sun was struck,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of the moon, and a third of the stars, so that a third of them turned dark.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of the day was without light, and also a third of the night.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005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독수리</a:t>
            </a:r>
            <a:r>
              <a:rPr dirty="0"/>
              <a:t> 한 </a:t>
            </a:r>
            <a:r>
              <a:rPr dirty="0" err="1"/>
              <a:t>마리가</a:t>
            </a:r>
            <a:r>
              <a:rPr dirty="0"/>
              <a:t> </a:t>
            </a:r>
            <a:r>
              <a:rPr dirty="0" err="1"/>
              <a:t>공중을</a:t>
            </a:r>
            <a:r>
              <a:rPr dirty="0"/>
              <a:t> </a:t>
            </a:r>
            <a:r>
              <a:rPr dirty="0" err="1"/>
              <a:t>날며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“화, 화,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세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낼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8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watched, I heard an eagle that was flying in midair call out in a loud voice: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"Woe! Woe! Woe to the inhabitants of the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trumpet blasts about to be sounded by the other three angels!"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7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나팔이</a:t>
            </a:r>
            <a:r>
              <a:rPr dirty="0"/>
              <a:t> </a:t>
            </a:r>
            <a:r>
              <a:rPr dirty="0" err="1"/>
              <a:t>주어졌습니다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9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the seven angels who stand before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them were given seven trumpets.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37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금향로를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받았는데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금제단에</a:t>
            </a:r>
            <a:r>
              <a:rPr dirty="0"/>
              <a:t> </a:t>
            </a:r>
            <a:r>
              <a:rPr dirty="0" err="1"/>
              <a:t>드리기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3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angel, who had a golden censer, came and stood at the altar.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given much incense to offer, with the prayers of all the saints,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golden altar before the throne.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2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향의</a:t>
            </a:r>
            <a:r>
              <a:rPr dirty="0"/>
              <a:t> </a:t>
            </a:r>
            <a:r>
              <a:rPr dirty="0" err="1"/>
              <a:t>연기는</a:t>
            </a:r>
            <a:r>
              <a:rPr dirty="0"/>
              <a:t> 그 </a:t>
            </a:r>
            <a:r>
              <a:rPr dirty="0" err="1"/>
              <a:t>천사의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94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smoke of the incense, together with the prayers of the saints,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up before God from the angel's hand.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향로를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불에서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채우고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쏟으니</a:t>
            </a:r>
            <a:r>
              <a:rPr dirty="0"/>
              <a:t> </a:t>
            </a:r>
            <a:r>
              <a:rPr dirty="0" err="1"/>
              <a:t>천둥과</a:t>
            </a:r>
            <a:r>
              <a:rPr dirty="0"/>
              <a:t> </a:t>
            </a:r>
            <a:r>
              <a:rPr dirty="0" err="1"/>
              <a:t>요란한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번개와</a:t>
            </a:r>
            <a:r>
              <a:rPr dirty="0"/>
              <a:t>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02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took the censer, filled it with fire from the altar,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hurled it on the earth; and there came peals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thunder, rumblings, flashes of lightning and an earthquake.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불려고</a:t>
            </a:r>
            <a:r>
              <a:rPr dirty="0"/>
              <a:t> </a:t>
            </a:r>
            <a:r>
              <a:rPr dirty="0" err="1"/>
              <a:t>준비했습니다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7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seven angels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the seven trumpets prepared to sound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39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불자</a:t>
            </a:r>
            <a:r>
              <a:rPr dirty="0"/>
              <a:t> 피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우박과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생기고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쏟아졌습니다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3분의 1이 </a:t>
            </a:r>
            <a:r>
              <a:rPr dirty="0" err="1"/>
              <a:t>불탔고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나무의</a:t>
            </a:r>
            <a:r>
              <a:rPr dirty="0"/>
              <a:t> 3분의 1도 </a:t>
            </a:r>
            <a:r>
              <a:rPr dirty="0" err="1"/>
              <a:t>불탔으며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풀도</a:t>
            </a:r>
            <a:r>
              <a:rPr dirty="0"/>
              <a:t> </a:t>
            </a:r>
            <a:r>
              <a:rPr dirty="0" err="1"/>
              <a:t>불타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5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angel sounded his trumpet, and there came hail and fire mixed with blood,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was hurled down upon the earth. A third of the earth was burned up,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of the trees were burned up, and all the green grass was burned 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2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불자</a:t>
            </a:r>
            <a:r>
              <a:rPr dirty="0"/>
              <a:t> </a:t>
            </a:r>
            <a:r>
              <a:rPr dirty="0" err="1"/>
              <a:t>불타는</a:t>
            </a:r>
            <a:r>
              <a:rPr dirty="0"/>
              <a:t> 큰 산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바다로</a:t>
            </a:r>
            <a:r>
              <a:rPr dirty="0"/>
              <a:t> </a:t>
            </a:r>
            <a:r>
              <a:rPr dirty="0" err="1"/>
              <a:t>던져졌습니다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3분의 1이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변하고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 angel sounded his trumpet, and something like a huge mountain,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ablaze, was thrown into the sea. A third of the sea turned into blood,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8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피조물들의</a:t>
            </a:r>
            <a:r>
              <a:rPr dirty="0"/>
              <a:t> 3분의 1이 </a:t>
            </a:r>
            <a:r>
              <a:rPr dirty="0" err="1"/>
              <a:t>죽고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배들의</a:t>
            </a:r>
            <a:r>
              <a:rPr dirty="0"/>
              <a:t> 3분의 1이 </a:t>
            </a:r>
            <a:r>
              <a:rPr dirty="0" err="1"/>
              <a:t>부서졌습니다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5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of the living creatures in the sea died,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third of the ships were destroyed.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794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130</cp:revision>
  <dcterms:created xsi:type="dcterms:W3CDTF">2019-02-17T10:11:46Z</dcterms:created>
  <dcterms:modified xsi:type="dcterms:W3CDTF">2022-09-05T02:32:27Z</dcterms:modified>
</cp:coreProperties>
</file>