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4" d="100"/>
          <a:sy n="64" d="100"/>
        </p:scale>
        <p:origin x="45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421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나팔을</a:t>
            </a:r>
            <a:r>
              <a:rPr dirty="0"/>
              <a:t> </a:t>
            </a:r>
            <a:r>
              <a:rPr dirty="0" err="1"/>
              <a:t>불었습니다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떨어진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별 </a:t>
            </a:r>
            <a:r>
              <a:rPr dirty="0" err="1"/>
              <a:t>하나를</a:t>
            </a:r>
            <a:r>
              <a:rPr dirty="0"/>
              <a:t> </a:t>
            </a:r>
            <a:r>
              <a:rPr dirty="0" err="1"/>
              <a:t>보았는데</a:t>
            </a:r>
            <a:r>
              <a:rPr lang="en-US" altLang="ko-KR" dirty="0"/>
              <a:t> </a:t>
            </a:r>
            <a:r>
              <a:rPr dirty="0"/>
              <a:t>이 </a:t>
            </a:r>
            <a:r>
              <a:rPr dirty="0" err="1"/>
              <a:t>별은</a:t>
            </a:r>
            <a:r>
              <a:rPr dirty="0"/>
              <a:t> </a:t>
            </a:r>
            <a:r>
              <a:rPr dirty="0" err="1"/>
              <a:t>무저갱의</a:t>
            </a:r>
            <a:r>
              <a:rPr dirty="0"/>
              <a:t> </a:t>
            </a:r>
            <a:r>
              <a:rPr dirty="0" err="1"/>
              <a:t>열쇠를</a:t>
            </a:r>
            <a:r>
              <a:rPr dirty="0"/>
              <a:t> </a:t>
            </a:r>
            <a:r>
              <a:rPr dirty="0" err="1"/>
              <a:t>받았습니다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316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fifth angel sounded his trumpet, and I saw a star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had fallen from the sky to the earth.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star was given the key to the shaft of the Abyss.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265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또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전갈처럼</a:t>
            </a:r>
            <a:r>
              <a:rPr dirty="0"/>
              <a:t> </a:t>
            </a:r>
            <a:r>
              <a:rPr dirty="0" err="1"/>
              <a:t>쏘는</a:t>
            </a:r>
            <a:r>
              <a:rPr dirty="0"/>
              <a:t> </a:t>
            </a:r>
            <a:r>
              <a:rPr dirty="0" err="1"/>
              <a:t>꼬리와</a:t>
            </a:r>
            <a:r>
              <a:rPr dirty="0"/>
              <a:t> </a:t>
            </a:r>
            <a:r>
              <a:rPr dirty="0" err="1"/>
              <a:t>독침을</a:t>
            </a:r>
            <a:r>
              <a:rPr dirty="0"/>
              <a:t> </a:t>
            </a:r>
            <a:r>
              <a:rPr dirty="0" err="1"/>
              <a:t>가졌는데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다섯</a:t>
            </a:r>
            <a:r>
              <a:rPr dirty="0"/>
              <a:t> 달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괴롭게</a:t>
            </a:r>
            <a:r>
              <a:rPr dirty="0"/>
              <a:t> 할 </a:t>
            </a:r>
            <a:r>
              <a:rPr dirty="0" err="1"/>
              <a:t>권세가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꼬리에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723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had tails and stings like scorpions,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their tails they had power to torment people for five months.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644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무저갱의</a:t>
            </a:r>
            <a:r>
              <a:rPr dirty="0"/>
              <a:t> </a:t>
            </a:r>
            <a:r>
              <a:rPr dirty="0" err="1"/>
              <a:t>사자를</a:t>
            </a:r>
            <a:r>
              <a:rPr dirty="0"/>
              <a:t> </a:t>
            </a:r>
            <a:r>
              <a:rPr dirty="0" err="1"/>
              <a:t>자기들의</a:t>
            </a:r>
            <a:r>
              <a:rPr dirty="0"/>
              <a:t> </a:t>
            </a:r>
            <a:r>
              <a:rPr dirty="0" err="1"/>
              <a:t>왕으로</a:t>
            </a:r>
            <a:r>
              <a:rPr dirty="0"/>
              <a:t> </a:t>
            </a:r>
            <a:r>
              <a:rPr dirty="0" err="1"/>
              <a:t>삼고</a:t>
            </a:r>
            <a:r>
              <a:rPr dirty="0"/>
              <a:t> </a:t>
            </a:r>
            <a:r>
              <a:rPr dirty="0" err="1"/>
              <a:t>있었는데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히브리</a:t>
            </a:r>
            <a:r>
              <a:rPr dirty="0"/>
              <a:t> </a:t>
            </a:r>
            <a:r>
              <a:rPr dirty="0" err="1"/>
              <a:t>말로는</a:t>
            </a:r>
            <a:r>
              <a:rPr dirty="0"/>
              <a:t> </a:t>
            </a:r>
            <a:r>
              <a:rPr dirty="0" err="1"/>
              <a:t>아바돈이고</a:t>
            </a:r>
            <a:r>
              <a:rPr dirty="0"/>
              <a:t> </a:t>
            </a:r>
            <a:r>
              <a:rPr dirty="0" err="1"/>
              <a:t>그리스</a:t>
            </a:r>
            <a:r>
              <a:rPr dirty="0"/>
              <a:t> </a:t>
            </a:r>
            <a:r>
              <a:rPr dirty="0" err="1"/>
              <a:t>말로는</a:t>
            </a:r>
            <a:r>
              <a:rPr dirty="0"/>
              <a:t> </a:t>
            </a:r>
            <a:r>
              <a:rPr dirty="0" err="1"/>
              <a:t>아볼루온입니다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218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had as king over them the angel of the Abyss,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name in Hebrew is Abaddon, and in Greek, Apollyon.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944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첫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지나갔습니다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아직도</a:t>
            </a:r>
            <a:r>
              <a:rPr dirty="0"/>
              <a:t> 두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더 </a:t>
            </a:r>
            <a:r>
              <a:rPr dirty="0" err="1"/>
              <a:t>닥칠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5639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first woe is past;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two other woes are yet to come.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276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여섯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나팔을</a:t>
            </a:r>
            <a:r>
              <a:rPr dirty="0"/>
              <a:t> </a:t>
            </a:r>
            <a:r>
              <a:rPr dirty="0" err="1"/>
              <a:t>불었습니다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금제단의</a:t>
            </a:r>
            <a:r>
              <a:rPr dirty="0"/>
              <a:t> 네 </a:t>
            </a:r>
            <a:r>
              <a:rPr dirty="0" err="1"/>
              <a:t>뿔에서</a:t>
            </a:r>
            <a:r>
              <a:rPr dirty="0"/>
              <a:t> </a:t>
            </a:r>
            <a:r>
              <a:rPr dirty="0" err="1"/>
              <a:t>울리는</a:t>
            </a:r>
            <a:r>
              <a:rPr dirty="0"/>
              <a:t> 한 </a:t>
            </a:r>
            <a:r>
              <a:rPr dirty="0" err="1"/>
              <a:t>음성을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980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sixth angel sounded his trumpet,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heard a voice coming from the horns of the golden altar that is before God.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589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그 </a:t>
            </a:r>
            <a:r>
              <a:rPr dirty="0" err="1"/>
              <a:t>음성이</a:t>
            </a:r>
            <a:r>
              <a:rPr dirty="0"/>
              <a:t> </a:t>
            </a:r>
            <a:r>
              <a:rPr dirty="0" err="1"/>
              <a:t>나팔을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여섯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천사에게</a:t>
            </a:r>
            <a:r>
              <a:rPr dirty="0"/>
              <a:t> </a:t>
            </a:r>
            <a:r>
              <a:rPr dirty="0" err="1"/>
              <a:t>이르기를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“큰 강 </a:t>
            </a:r>
            <a:r>
              <a:rPr dirty="0" err="1"/>
              <a:t>유프라테스에</a:t>
            </a:r>
            <a:r>
              <a:rPr dirty="0"/>
              <a:t> </a:t>
            </a:r>
            <a:r>
              <a:rPr dirty="0" err="1"/>
              <a:t>묶여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네 </a:t>
            </a:r>
            <a:r>
              <a:rPr dirty="0" err="1"/>
              <a:t>천사를</a:t>
            </a:r>
            <a:r>
              <a:rPr dirty="0"/>
              <a:t> </a:t>
            </a:r>
            <a:r>
              <a:rPr dirty="0" err="1"/>
              <a:t>풀어</a:t>
            </a:r>
            <a:r>
              <a:rPr dirty="0"/>
              <a:t> </a:t>
            </a:r>
            <a:r>
              <a:rPr dirty="0" err="1"/>
              <a:t>주어라</a:t>
            </a:r>
            <a:r>
              <a:rPr dirty="0"/>
              <a:t>” </a:t>
            </a:r>
            <a:r>
              <a:rPr dirty="0" err="1"/>
              <a:t>하니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814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said to the sixth angel who had the trumpet,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"Release the four angels who are bound at the great river Euphrates."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50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지정된</a:t>
            </a:r>
            <a:r>
              <a:rPr dirty="0"/>
              <a:t> </a:t>
            </a:r>
            <a:r>
              <a:rPr dirty="0" err="1"/>
              <a:t>연월일시를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준비된</a:t>
            </a:r>
            <a:r>
              <a:rPr dirty="0"/>
              <a:t> 네 </a:t>
            </a:r>
            <a:r>
              <a:rPr dirty="0" err="1"/>
              <a:t>천사가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사람들의</a:t>
            </a:r>
            <a:r>
              <a:rPr dirty="0"/>
              <a:t> 3분의 1을 </a:t>
            </a:r>
            <a:r>
              <a:rPr dirty="0" err="1"/>
              <a:t>죽이기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풀려났습니다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503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four angels who had been kept ready for this very hour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day and month and year were released to kill a third of mankind.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161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거느린</a:t>
            </a:r>
            <a:r>
              <a:rPr dirty="0"/>
              <a:t> </a:t>
            </a:r>
            <a:r>
              <a:rPr dirty="0" err="1"/>
              <a:t>마병대의</a:t>
            </a:r>
            <a:r>
              <a:rPr dirty="0"/>
              <a:t> </a:t>
            </a:r>
            <a:r>
              <a:rPr dirty="0" err="1"/>
              <a:t>수는</a:t>
            </a:r>
            <a:r>
              <a:rPr dirty="0"/>
              <a:t> 2억이나 </a:t>
            </a:r>
            <a:r>
              <a:rPr dirty="0" err="1"/>
              <a:t>됐는데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수를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064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number of the mounted troops was two hundred million.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heard their number.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0377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환상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본 </a:t>
            </a:r>
            <a:r>
              <a:rPr dirty="0" err="1"/>
              <a:t>말들과</a:t>
            </a:r>
            <a:r>
              <a:rPr dirty="0"/>
              <a:t> 그 </a:t>
            </a:r>
            <a:r>
              <a:rPr dirty="0" err="1"/>
              <a:t>위에</a:t>
            </a:r>
            <a:r>
              <a:rPr dirty="0"/>
              <a:t> 탄 </a:t>
            </a:r>
            <a:r>
              <a:rPr dirty="0" err="1"/>
              <a:t>이들의</a:t>
            </a:r>
            <a:r>
              <a:rPr dirty="0"/>
              <a:t> </a:t>
            </a:r>
            <a:r>
              <a:rPr dirty="0" err="1"/>
              <a:t>모습은</a:t>
            </a:r>
            <a:r>
              <a:rPr dirty="0"/>
              <a:t> </a:t>
            </a:r>
            <a:r>
              <a:rPr dirty="0" err="1"/>
              <a:t>이렇습니다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붉은빛과</a:t>
            </a:r>
            <a:r>
              <a:rPr dirty="0"/>
              <a:t> </a:t>
            </a:r>
            <a:r>
              <a:rPr dirty="0" err="1"/>
              <a:t>자줏빛과</a:t>
            </a:r>
            <a:r>
              <a:rPr dirty="0"/>
              <a:t> </a:t>
            </a:r>
            <a:r>
              <a:rPr dirty="0" err="1"/>
              <a:t>유황빛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흉갑을</a:t>
            </a:r>
            <a:r>
              <a:rPr dirty="0"/>
              <a:t> </a:t>
            </a:r>
            <a:r>
              <a:rPr dirty="0" err="1"/>
              <a:t>두르고</a:t>
            </a:r>
            <a:r>
              <a:rPr dirty="0"/>
              <a:t> </a:t>
            </a:r>
            <a:r>
              <a:rPr dirty="0" err="1"/>
              <a:t>있고</a:t>
            </a:r>
            <a:endParaRPr lang="ko-KR" alt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말들의 머리는 사자들의 머리 같고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입에서는</a:t>
            </a:r>
            <a:r>
              <a:rPr dirty="0"/>
              <a:t> </a:t>
            </a:r>
            <a:r>
              <a:rPr dirty="0" err="1"/>
              <a:t>불과</a:t>
            </a:r>
            <a:r>
              <a:rPr dirty="0"/>
              <a:t> </a:t>
            </a:r>
            <a:r>
              <a:rPr dirty="0" err="1"/>
              <a:t>연기와</a:t>
            </a:r>
            <a:r>
              <a:rPr dirty="0"/>
              <a:t> </a:t>
            </a:r>
            <a:r>
              <a:rPr dirty="0" err="1"/>
              <a:t>유황이</a:t>
            </a:r>
            <a:r>
              <a:rPr dirty="0"/>
              <a:t> </a:t>
            </a:r>
            <a:r>
              <a:rPr dirty="0" err="1"/>
              <a:t>나오고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550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horses and riders I saw in my vision looked like this: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breastplates were fiery red, dark blue, and yellow as sulfur.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heads of the horses resembled the heads of lions,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out of their mouths came fire, smoke and sulfur.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965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이 세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재앙</a:t>
            </a:r>
            <a:r>
              <a:rPr dirty="0"/>
              <a:t>, 곧 </a:t>
            </a:r>
            <a:r>
              <a:rPr dirty="0" err="1"/>
              <a:t>말들의</a:t>
            </a:r>
            <a:r>
              <a:rPr dirty="0"/>
              <a:t> </a:t>
            </a: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불과</a:t>
            </a:r>
            <a:r>
              <a:rPr dirty="0"/>
              <a:t> </a:t>
            </a:r>
            <a:r>
              <a:rPr dirty="0" err="1"/>
              <a:t>연기와</a:t>
            </a:r>
            <a:r>
              <a:rPr dirty="0"/>
              <a:t> </a:t>
            </a:r>
            <a:r>
              <a:rPr dirty="0" err="1"/>
              <a:t>유황으로</a:t>
            </a:r>
            <a:r>
              <a:rPr dirty="0"/>
              <a:t> </a:t>
            </a:r>
            <a:r>
              <a:rPr dirty="0" err="1"/>
              <a:t>인해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사람의</a:t>
            </a:r>
            <a:r>
              <a:rPr dirty="0"/>
              <a:t> 3분의 1이 </a:t>
            </a:r>
            <a:r>
              <a:rPr dirty="0" err="1"/>
              <a:t>죽임을</a:t>
            </a:r>
            <a:r>
              <a:rPr dirty="0"/>
              <a:t> </a:t>
            </a:r>
            <a:r>
              <a:rPr dirty="0" err="1"/>
              <a:t>당했습니다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743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third of mankind was killed by the three plagues of fire, smoke and sulfur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came out of their mouths.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520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말들의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입과</a:t>
            </a:r>
            <a:r>
              <a:rPr dirty="0"/>
              <a:t> </a:t>
            </a:r>
            <a:r>
              <a:rPr dirty="0" err="1"/>
              <a:t>꼬리에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꼬리는</a:t>
            </a:r>
            <a:r>
              <a:rPr dirty="0"/>
              <a:t> </a:t>
            </a:r>
            <a:r>
              <a:rPr dirty="0" err="1"/>
              <a:t>뱀과</a:t>
            </a:r>
            <a:r>
              <a:rPr dirty="0"/>
              <a:t> </a:t>
            </a:r>
            <a:r>
              <a:rPr dirty="0" err="1"/>
              <a:t>같으며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꼬리에</a:t>
            </a:r>
            <a:r>
              <a:rPr dirty="0"/>
              <a:t> </a:t>
            </a:r>
            <a:r>
              <a:rPr dirty="0" err="1"/>
              <a:t>머리가</a:t>
            </a:r>
            <a:r>
              <a:rPr dirty="0"/>
              <a:t> </a:t>
            </a:r>
            <a:r>
              <a:rPr dirty="0" err="1"/>
              <a:t>있어</a:t>
            </a:r>
            <a:r>
              <a:rPr dirty="0"/>
              <a:t> </a:t>
            </a:r>
            <a:r>
              <a:rPr dirty="0" err="1"/>
              <a:t>이것들로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해쳤기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714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power of the horses was in their mouths and in their tails;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their tails were like snakes, having heads with which they inflict injury.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00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별이</a:t>
            </a:r>
            <a:r>
              <a:rPr dirty="0"/>
              <a:t> </a:t>
            </a:r>
            <a:r>
              <a:rPr dirty="0" err="1"/>
              <a:t>무저갱을</a:t>
            </a:r>
            <a:r>
              <a:rPr dirty="0"/>
              <a:t> </a:t>
            </a:r>
            <a:r>
              <a:rPr dirty="0" err="1"/>
              <a:t>열자</a:t>
            </a:r>
            <a:r>
              <a:rPr dirty="0"/>
              <a:t> </a:t>
            </a:r>
            <a:r>
              <a:rPr dirty="0" err="1"/>
              <a:t>거대한</a:t>
            </a:r>
            <a:r>
              <a:rPr dirty="0"/>
              <a:t> </a:t>
            </a:r>
            <a:r>
              <a:rPr dirty="0" err="1"/>
              <a:t>용광로에서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듯한</a:t>
            </a:r>
            <a:r>
              <a:rPr dirty="0"/>
              <a:t> </a:t>
            </a:r>
            <a:r>
              <a:rPr dirty="0" err="1"/>
              <a:t>연기가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무저갱에서</a:t>
            </a:r>
            <a:r>
              <a:rPr dirty="0"/>
              <a:t> </a:t>
            </a:r>
            <a:r>
              <a:rPr dirty="0" err="1"/>
              <a:t>올라왔고</a:t>
            </a:r>
            <a:r>
              <a:rPr dirty="0"/>
              <a:t> </a:t>
            </a:r>
            <a:r>
              <a:rPr dirty="0" err="1"/>
              <a:t>해와</a:t>
            </a:r>
            <a:r>
              <a:rPr dirty="0"/>
              <a:t> </a:t>
            </a:r>
            <a:r>
              <a:rPr dirty="0" err="1"/>
              <a:t>공기가</a:t>
            </a:r>
            <a:r>
              <a:rPr dirty="0"/>
              <a:t> </a:t>
            </a:r>
            <a:r>
              <a:rPr dirty="0" err="1"/>
              <a:t>무저갱의</a:t>
            </a:r>
            <a:r>
              <a:rPr dirty="0"/>
              <a:t> </a:t>
            </a:r>
            <a:r>
              <a:rPr dirty="0" err="1"/>
              <a:t>연기로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어두워졌습니다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705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opened the Abyss, smoke rose from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like the smoke</a:t>
            </a:r>
            <a:r>
              <a:rPr lang="en-US" altLang="ko-KR" dirty="0"/>
              <a:t> </a:t>
            </a:r>
            <a:r>
              <a:rPr dirty="0"/>
              <a:t>from a gigantic furnace.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sun and sky were darkened by the smoke from the Abyss.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5564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이 </a:t>
            </a:r>
            <a:r>
              <a:rPr dirty="0" err="1"/>
              <a:t>재앙에서</a:t>
            </a:r>
            <a:r>
              <a:rPr dirty="0"/>
              <a:t> </a:t>
            </a:r>
            <a:r>
              <a:rPr dirty="0" err="1"/>
              <a:t>죽임을</a:t>
            </a:r>
            <a:r>
              <a:rPr dirty="0"/>
              <a:t> </a:t>
            </a:r>
            <a:r>
              <a:rPr dirty="0" err="1"/>
              <a:t>당하지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사람들은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저지른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회개하지</a:t>
            </a:r>
            <a:r>
              <a:rPr dirty="0"/>
              <a:t> </a:t>
            </a:r>
            <a:r>
              <a:rPr dirty="0" err="1"/>
              <a:t>않고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도리어</a:t>
            </a:r>
            <a:r>
              <a:rPr dirty="0"/>
              <a:t> </a:t>
            </a:r>
            <a:r>
              <a:rPr dirty="0" err="1"/>
              <a:t>귀신들과</a:t>
            </a:r>
            <a:r>
              <a:rPr dirty="0"/>
              <a:t> 금, 은, </a:t>
            </a:r>
            <a:r>
              <a:rPr dirty="0" err="1"/>
              <a:t>청동</a:t>
            </a:r>
            <a:r>
              <a:rPr dirty="0"/>
              <a:t>, 돌, </a:t>
            </a:r>
            <a:r>
              <a:rPr dirty="0" err="1"/>
              <a:t>나무로</a:t>
            </a:r>
            <a:r>
              <a:rPr dirty="0"/>
              <a:t> </a:t>
            </a:r>
            <a:r>
              <a:rPr dirty="0" err="1"/>
              <a:t>만든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보거나</a:t>
            </a:r>
            <a:r>
              <a:rPr dirty="0"/>
              <a:t> </a:t>
            </a:r>
            <a:r>
              <a:rPr dirty="0" err="1"/>
              <a:t>듣거나</a:t>
            </a:r>
            <a:r>
              <a:rPr dirty="0"/>
              <a:t> </a:t>
            </a:r>
            <a:r>
              <a:rPr dirty="0" err="1"/>
              <a:t>걷지도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우상들에게</a:t>
            </a:r>
            <a:r>
              <a:rPr dirty="0"/>
              <a:t> </a:t>
            </a:r>
            <a:r>
              <a:rPr dirty="0" err="1"/>
              <a:t>경배했습니다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1600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rest of mankind that were not killed by these plagues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still did not repent of the work of their hands;</a:t>
            </a:r>
            <a:r>
              <a:rPr lang="ko-KR" altLang="en-US" dirty="0"/>
              <a:t> </a:t>
            </a:r>
            <a:r>
              <a:rPr dirty="0"/>
              <a:t>they did not stop worshiping demons,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idols of gold, silver, bronze, stone and wood </a:t>
            </a:r>
            <a:r>
              <a:rPr lang="en-US" altLang="ko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idols that cannot see or hear or walk.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504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또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살인과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복술과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음행과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도둑질을</a:t>
            </a:r>
            <a:r>
              <a:rPr dirty="0"/>
              <a:t> </a:t>
            </a:r>
            <a:r>
              <a:rPr dirty="0" err="1"/>
              <a:t>회개하지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932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did they repent of their murders, their magic arts,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sexual immorality or their thefts.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722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그 </a:t>
            </a:r>
            <a:r>
              <a:rPr dirty="0" err="1"/>
              <a:t>연기</a:t>
            </a:r>
            <a:r>
              <a:rPr dirty="0"/>
              <a:t>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메뚜기들이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나오니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전갈들이</a:t>
            </a:r>
            <a:r>
              <a:rPr dirty="0"/>
              <a:t> </a:t>
            </a:r>
            <a:r>
              <a:rPr dirty="0" err="1"/>
              <a:t>권세를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메뚜기들에게</a:t>
            </a:r>
            <a:r>
              <a:rPr dirty="0"/>
              <a:t> </a:t>
            </a:r>
            <a:r>
              <a:rPr dirty="0" err="1"/>
              <a:t>권세가</a:t>
            </a:r>
            <a:r>
              <a:rPr dirty="0"/>
              <a:t> </a:t>
            </a:r>
            <a:r>
              <a:rPr dirty="0" err="1"/>
              <a:t>주어졌습니다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419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out of the smoke locusts came down upon the earth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were given power like that of scorpions of the earth.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571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메뚜기들은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풀이나</a:t>
            </a:r>
            <a:r>
              <a:rPr dirty="0"/>
              <a:t> </a:t>
            </a:r>
            <a:r>
              <a:rPr dirty="0" err="1"/>
              <a:t>각종</a:t>
            </a:r>
            <a:r>
              <a:rPr dirty="0"/>
              <a:t> </a:t>
            </a:r>
            <a:r>
              <a:rPr dirty="0" err="1"/>
              <a:t>푸른</a:t>
            </a:r>
            <a:r>
              <a:rPr dirty="0"/>
              <a:t> </a:t>
            </a:r>
            <a:r>
              <a:rPr dirty="0" err="1"/>
              <a:t>것이나</a:t>
            </a:r>
            <a:r>
              <a:rPr dirty="0"/>
              <a:t> </a:t>
            </a:r>
            <a:r>
              <a:rPr dirty="0" err="1"/>
              <a:t>각종</a:t>
            </a:r>
            <a:r>
              <a:rPr dirty="0"/>
              <a:t> </a:t>
            </a:r>
            <a:r>
              <a:rPr dirty="0" err="1"/>
              <a:t>나무는</a:t>
            </a:r>
            <a:r>
              <a:rPr dirty="0"/>
              <a:t> </a:t>
            </a:r>
            <a:r>
              <a:rPr dirty="0" err="1"/>
              <a:t>해치지</a:t>
            </a:r>
            <a:r>
              <a:rPr dirty="0"/>
              <a:t> </a:t>
            </a:r>
            <a:r>
              <a:rPr dirty="0" err="1"/>
              <a:t>말고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이마에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인을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사람들만</a:t>
            </a:r>
            <a:r>
              <a:rPr dirty="0"/>
              <a:t> </a:t>
            </a:r>
            <a:r>
              <a:rPr dirty="0" err="1"/>
              <a:t>해치라는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받았습니다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340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told not to harm the grass of the earth or any plant or tree,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only those people who did not have the seal of God on their foreheads.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333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이 </a:t>
            </a:r>
            <a:r>
              <a:rPr dirty="0" err="1"/>
              <a:t>메뚜기들은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죽이지는</a:t>
            </a:r>
            <a:r>
              <a:rPr dirty="0"/>
              <a:t> </a:t>
            </a:r>
            <a:r>
              <a:rPr dirty="0" err="1"/>
              <a:t>말고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다섯</a:t>
            </a:r>
            <a:r>
              <a:rPr dirty="0"/>
              <a:t> 달 </a:t>
            </a:r>
            <a:r>
              <a:rPr dirty="0" err="1"/>
              <a:t>동안</a:t>
            </a:r>
            <a:r>
              <a:rPr lang="en-US" altLang="ko-KR" dirty="0"/>
              <a:t> </a:t>
            </a:r>
            <a:r>
              <a:rPr dirty="0" err="1"/>
              <a:t>괴롭히기만</a:t>
            </a:r>
            <a:r>
              <a:rPr dirty="0"/>
              <a:t> </a:t>
            </a:r>
            <a:r>
              <a:rPr dirty="0" err="1"/>
              <a:t>하라는</a:t>
            </a:r>
            <a:r>
              <a:rPr dirty="0"/>
              <a:t> </a:t>
            </a:r>
            <a:r>
              <a:rPr dirty="0" err="1"/>
              <a:t>허락을</a:t>
            </a:r>
            <a:r>
              <a:rPr dirty="0"/>
              <a:t> </a:t>
            </a:r>
            <a:r>
              <a:rPr dirty="0" err="1"/>
              <a:t>받았는데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괴롭힘은</a:t>
            </a:r>
            <a:r>
              <a:rPr dirty="0"/>
              <a:t> </a:t>
            </a:r>
            <a:r>
              <a:rPr dirty="0" err="1"/>
              <a:t>전갈이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쏘아</a:t>
            </a:r>
            <a:r>
              <a:rPr dirty="0"/>
              <a:t> </a:t>
            </a:r>
            <a:r>
              <a:rPr dirty="0" err="1"/>
              <a:t>괴롭히는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같았습니다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299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not given power to kill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only to torture them for five months.</a:t>
            </a:r>
            <a:r>
              <a:rPr lang="en-US" altLang="ko-KR" dirty="0"/>
              <a:t> </a:t>
            </a:r>
            <a:r>
              <a:rPr dirty="0"/>
              <a:t>And the agony they suffered was like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of the sting of a scorpion when it strikes a man.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28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그 </a:t>
            </a:r>
            <a:r>
              <a:rPr dirty="0" err="1"/>
              <a:t>기간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죽음을</a:t>
            </a:r>
            <a:r>
              <a:rPr dirty="0"/>
              <a:t> </a:t>
            </a:r>
            <a:r>
              <a:rPr dirty="0" err="1"/>
              <a:t>구해도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얻을</a:t>
            </a:r>
            <a:r>
              <a:rPr dirty="0"/>
              <a:t> 수 </a:t>
            </a:r>
            <a:r>
              <a:rPr dirty="0" err="1"/>
              <a:t>없고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죽기를</a:t>
            </a:r>
            <a:r>
              <a:rPr dirty="0"/>
              <a:t> </a:t>
            </a:r>
            <a:r>
              <a:rPr dirty="0" err="1"/>
              <a:t>갈망해도</a:t>
            </a:r>
            <a:r>
              <a:rPr dirty="0"/>
              <a:t> </a:t>
            </a:r>
            <a:r>
              <a:rPr dirty="0" err="1"/>
              <a:t>죽음이</a:t>
            </a:r>
            <a:r>
              <a:rPr dirty="0"/>
              <a:t> </a:t>
            </a:r>
            <a:r>
              <a:rPr dirty="0" err="1"/>
              <a:t>그들에게서</a:t>
            </a:r>
            <a:r>
              <a:rPr dirty="0"/>
              <a:t> </a:t>
            </a:r>
            <a:r>
              <a:rPr dirty="0" err="1"/>
              <a:t>달아날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698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During those days men will seek death, but will not find it;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long to die, but death will elude them.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359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메뚜기들의</a:t>
            </a:r>
            <a:r>
              <a:rPr dirty="0"/>
              <a:t> </a:t>
            </a:r>
            <a:r>
              <a:rPr dirty="0" err="1"/>
              <a:t>모양은</a:t>
            </a:r>
            <a:r>
              <a:rPr dirty="0"/>
              <a:t> </a:t>
            </a:r>
            <a:r>
              <a:rPr dirty="0" err="1"/>
              <a:t>전투</a:t>
            </a:r>
            <a:r>
              <a:rPr dirty="0"/>
              <a:t> </a:t>
            </a:r>
            <a:r>
              <a:rPr dirty="0" err="1"/>
              <a:t>채비를</a:t>
            </a:r>
            <a:r>
              <a:rPr dirty="0"/>
              <a:t> </a:t>
            </a:r>
            <a:r>
              <a:rPr dirty="0" err="1"/>
              <a:t>갖춘</a:t>
            </a:r>
            <a:r>
              <a:rPr dirty="0"/>
              <a:t> </a:t>
            </a:r>
            <a:r>
              <a:rPr dirty="0" err="1"/>
              <a:t>말들</a:t>
            </a:r>
            <a:r>
              <a:rPr dirty="0"/>
              <a:t> </a:t>
            </a:r>
            <a:r>
              <a:rPr dirty="0" err="1"/>
              <a:t>같고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머리에는</a:t>
            </a:r>
            <a:r>
              <a:rPr dirty="0"/>
              <a:t> </a:t>
            </a:r>
            <a:r>
              <a:rPr dirty="0" err="1"/>
              <a:t>금으로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듯한</a:t>
            </a:r>
            <a:r>
              <a:rPr dirty="0"/>
              <a:t> 관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씌워져</a:t>
            </a:r>
            <a:r>
              <a:rPr dirty="0"/>
              <a:t> </a:t>
            </a:r>
            <a:r>
              <a:rPr dirty="0" err="1"/>
              <a:t>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얼굴은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얼굴과</a:t>
            </a:r>
            <a:r>
              <a:rPr dirty="0"/>
              <a:t> </a:t>
            </a:r>
            <a:r>
              <a:rPr dirty="0" err="1"/>
              <a:t>비슷하고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679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locusts looked like horses prepared for battle.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their heads they wore something like crowns of gold,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their faces resembled human faces.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240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또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머리털은</a:t>
            </a:r>
            <a:r>
              <a:rPr dirty="0"/>
              <a:t> </a:t>
            </a:r>
            <a:r>
              <a:rPr dirty="0" err="1"/>
              <a:t>여인의</a:t>
            </a:r>
            <a:r>
              <a:rPr dirty="0"/>
              <a:t> </a:t>
            </a:r>
            <a:r>
              <a:rPr dirty="0" err="1"/>
              <a:t>머리털</a:t>
            </a:r>
            <a:r>
              <a:rPr dirty="0"/>
              <a:t> </a:t>
            </a:r>
            <a:r>
              <a:rPr dirty="0" err="1"/>
              <a:t>같고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이빨은</a:t>
            </a:r>
            <a:r>
              <a:rPr dirty="0"/>
              <a:t> </a:t>
            </a:r>
            <a:r>
              <a:rPr dirty="0" err="1"/>
              <a:t>사자의</a:t>
            </a:r>
            <a:r>
              <a:rPr dirty="0"/>
              <a:t> </a:t>
            </a:r>
            <a:r>
              <a:rPr dirty="0" err="1"/>
              <a:t>이빨과</a:t>
            </a:r>
            <a:r>
              <a:rPr dirty="0"/>
              <a:t> </a:t>
            </a:r>
            <a:r>
              <a:rPr dirty="0" err="1"/>
              <a:t>같았습니다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246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hair was like women's hair,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their teeth were like lions' teeth.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426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또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철흉갑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흉갑을</a:t>
            </a:r>
            <a:r>
              <a:rPr dirty="0"/>
              <a:t> </a:t>
            </a:r>
            <a:r>
              <a:rPr dirty="0" err="1"/>
              <a:t>두르고</a:t>
            </a:r>
            <a:r>
              <a:rPr dirty="0"/>
              <a:t> </a:t>
            </a:r>
            <a:r>
              <a:rPr dirty="0" err="1"/>
              <a:t>있었고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날개</a:t>
            </a:r>
            <a:r>
              <a:rPr dirty="0"/>
              <a:t> </a:t>
            </a:r>
            <a:r>
              <a:rPr dirty="0" err="1"/>
              <a:t>소리는</a:t>
            </a:r>
            <a:r>
              <a:rPr dirty="0"/>
              <a:t> </a:t>
            </a:r>
            <a:r>
              <a:rPr dirty="0" err="1"/>
              <a:t>전쟁을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달리는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말들의</a:t>
            </a:r>
            <a:r>
              <a:rPr dirty="0"/>
              <a:t> </a:t>
            </a:r>
            <a:r>
              <a:rPr dirty="0" err="1"/>
              <a:t>병거</a:t>
            </a:r>
            <a:r>
              <a:rPr dirty="0"/>
              <a:t> </a:t>
            </a:r>
            <a:r>
              <a:rPr dirty="0" err="1"/>
              <a:t>소리와</a:t>
            </a:r>
            <a:r>
              <a:rPr dirty="0"/>
              <a:t> </a:t>
            </a:r>
            <a:r>
              <a:rPr dirty="0" err="1"/>
              <a:t>같았습니다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17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had breastplates like breastplates of iron,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sound of their wings was like the thundering of many horses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chariots rushing into battle.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1130</Words>
  <Application>Microsoft Office PowerPoint</Application>
  <PresentationFormat>와이드스크린</PresentationFormat>
  <Paragraphs>120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hong</cp:lastModifiedBy>
  <cp:revision>134</cp:revision>
  <dcterms:created xsi:type="dcterms:W3CDTF">2019-02-17T10:11:46Z</dcterms:created>
  <dcterms:modified xsi:type="dcterms:W3CDTF">2022-09-05T03:08:29Z</dcterms:modified>
</cp:coreProperties>
</file>