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notesMaster" Target="notesMasters/notesMaster1.xml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많은 사람들이 우리 사이에 이루어진 사건들에 대해 기록하려고 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3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have undertaken to draw up an account of the things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have been fulfilled among us,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그리고 사람들은 모두 밖에서 기도하고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72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time for the burning of incense came,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the assembled worshipers were praying outside.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그때 주의 천사가 사가랴에게 나타나 분향하는 제단 오른쪽에 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82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an angel of the Lord appeared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standing </a:t>
            </a:r>
            <a:r>
              <a:rPr dirty="0"/>
              <a:t>at the right side of the altar of incense.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천사를 본 사가랴는 깜짝 놀라 두려움에 사로잡혔습니다.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2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Zechariah saw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was startled and was gripped with fear.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그러자 천사가 말했습니다. “두려워하지 마라.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사가랴야</a:t>
            </a:r>
            <a:r>
              <a:rPr dirty="0"/>
              <a:t>, 하나님께서 네 기도를 들으셨다.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아내 엘리사벳이 네게 아들을 낳아 줄 것이니 그 이름을 요한이라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51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angel said to him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be afraid, Zechariah; </a:t>
            </a:r>
            <a:r>
              <a:rPr dirty="0" smtClean="0"/>
              <a:t>your </a:t>
            </a:r>
            <a:r>
              <a:rPr dirty="0"/>
              <a:t>prayer has been </a:t>
            </a:r>
            <a:r>
              <a:rPr dirty="0" smtClean="0"/>
              <a:t>heard.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wife Elizabeth will bear you a son</a:t>
            </a:r>
            <a:r>
              <a:rPr dirty="0" smtClean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and you are to give him the name John.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아이는 네게 기쁨과 즐거움이 될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많은 </a:t>
            </a:r>
            <a:r>
              <a:rPr dirty="0"/>
              <a:t>사람이 그가 태어난 것을 기뻐할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366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a joy and delight to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many will rejoice because of his birth,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그는 주께서 보시기에 위대한 사람이 될 것이기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그 아이는 포도주나 독한 술을 마시지 않을 것이고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모태에서부터 </a:t>
            </a:r>
            <a:r>
              <a:rPr dirty="0"/>
              <a:t>성령으로 충만할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23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will be great in the sight of the Lord.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never to take wine or other fermented drink,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filled with the Holy Spirit even from birth.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이스라엘의 많은 백성들을 그들의 주 하나님께 돌아오게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Many of the people of Israel will he bring back to the Lord their God.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그는 엘리야의 심령과 능력으로 주보다 먼저 와서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아버지들의 </a:t>
            </a:r>
            <a:r>
              <a:rPr dirty="0"/>
              <a:t>마음을 그 자녀들에게로,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순종치 </a:t>
            </a:r>
            <a:r>
              <a:rPr dirty="0"/>
              <a:t>않는 자들을 의인의 지혜로 돌아서게 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주를 위해 예비된 백성들을 준비할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7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go on before the Lord, in the spirit and power of Elijah,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turn the hearts of the fathers to their </a:t>
            </a:r>
            <a:r>
              <a:rPr dirty="0" smtClean="0"/>
              <a:t>children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disobedient </a:t>
            </a:r>
            <a:r>
              <a:rPr dirty="0" smtClean="0"/>
              <a:t>to </a:t>
            </a:r>
            <a:r>
              <a:rPr dirty="0"/>
              <a:t>the wisdom of the righteous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make ready a people prepared for the Lord."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49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사가랴가 천사에게 물었습니다. “제가 어떻게 이 말을 확신하겠습니까?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늙었고 내 아내도 나이가 많습니다.”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2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Zechariah asked the angel, "How can I be sure of this?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an old man and my wife is well along in years."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4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천사가 대답했습니다. “나는 하나님 앞에 서 있는 가브리엘이다.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이 좋은 소식을 네게 말하라고 보내심을 받았다.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1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answered, "I am Gabriel. I stand in the presence of God,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have been sent to speak to you and to tell you this good news.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그것은 처음부터 말씀의 목격자이며 일꾼이었던 사람들이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우리에게 </a:t>
            </a:r>
            <a:r>
              <a:rPr dirty="0"/>
              <a:t>전해 준 것과 같습니다.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88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they were handed down to us by those who from the first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were </a:t>
            </a:r>
            <a:r>
              <a:rPr dirty="0"/>
              <a:t>eyewitnesses and servants of the word.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55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보아라. 너는 벙어리가 돼서 이 일이 일어날 그날까지 말을 하지 못할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그때에 </a:t>
            </a:r>
            <a:r>
              <a:rPr dirty="0"/>
              <a:t>다 이루어질 내 말들을 네가 믿지 않았기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0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you will be silent and not able to </a:t>
            </a:r>
            <a:r>
              <a:rPr dirty="0" smtClean="0"/>
              <a:t>speak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day this happens, </a:t>
            </a:r>
            <a:r>
              <a:rPr dirty="0" smtClean="0"/>
              <a:t>because </a:t>
            </a:r>
            <a:r>
              <a:rPr dirty="0"/>
              <a:t>you did not believe my words,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will come true at their proper time."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한편 사람들은 사가랴를 기다리고 있었는데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성전 안에서 너무 오래 지체하므로 이상하게 여겼습니다.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4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Meanwhile, the people were waiting for Zechariah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wondering why he stayed so long in the temple.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사가랴가 밖으로 나왔을 때 말을 하지 못하자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사람들은 </a:t>
            </a:r>
            <a:r>
              <a:rPr dirty="0"/>
              <a:t>그가 성전 안에서 환상을 본 줄 알았습니다.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사가랴는 </a:t>
            </a:r>
            <a:r>
              <a:rPr dirty="0"/>
              <a:t>손짓만 했지 말을 못하는 채로 계속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8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came out, he could not speak to them.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realized he had seen a vision in the temple,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he kept making signs to them but remained unable to speak.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직무 기간이 끝나자 사가랴는 집으로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his time of service was completed, he returned home.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그 후 사가랴의 아내 엘리사벳이 아기를 갖게 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다섯 </a:t>
            </a:r>
            <a:r>
              <a:rPr dirty="0"/>
              <a:t>달 동안 숨어 지냈습니다. 엘리사벳은 이렇게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5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 his wife Elizabeth became pregnant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for five months remained in seclusion.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1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“주께서 이때에 이렇게 나를 돌아보셔서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 </a:t>
            </a:r>
            <a:r>
              <a:rPr dirty="0"/>
              <a:t>사이에서 내 수치를 없애 주셨습니다.”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7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has done this for me,"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said. </a:t>
            </a:r>
            <a:r>
              <a:rPr dirty="0" smtClean="0"/>
              <a:t>"</a:t>
            </a:r>
            <a:r>
              <a:rPr dirty="0"/>
              <a:t>In these days he has shown his favor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taken away my disgrace among the people."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 후 여섯 달째에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하나님께서 </a:t>
            </a:r>
            <a:r>
              <a:rPr dirty="0"/>
              <a:t>천사 가브리엘을 갈릴리 나사렛 마을에 보내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7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sixth month,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God </a:t>
            </a:r>
            <a:r>
              <a:rPr dirty="0"/>
              <a:t>sent the angel Gabriel to Nazareth, a town in Galilee,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한 처녀에게 가게 하셨는데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처녀는 다윗의 가문에 속한 요셉이라는 남자와 약혼한 마리아였습니다.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5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virgin pledged to be married to a man named Joseph,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descendant of David. The virgin's name was Mary.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5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천사가 마리아에게 가서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기뻐하여라. 은혜를 입은 자여, 주께서 너와 함께하신다.”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7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went to her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Greetings, you who are highly favored! The Lord is with you."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천사의 말에 마리아는 당황하며 깜짝 </a:t>
            </a:r>
            <a:r>
              <a:rPr dirty="0" smtClean="0"/>
              <a:t>놀라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이게 무슨 인사인가’ 하고 생각했습니다.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1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Mary was greatly troubled at his words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wondered what kind of greeting this might be.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존경하는 데오빌로님, 제 자신도 그 모든 사건을 처음부터 면밀히 조사해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당신을 </a:t>
            </a:r>
            <a:r>
              <a:rPr dirty="0"/>
              <a:t>위해 순서대로 써 보내는 것이 좋겠다는 생각이 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4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since I myself have carefully investigated everything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beginning, it seemed good also to me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write an orderly </a:t>
            </a:r>
            <a:r>
              <a:rPr dirty="0" smtClean="0"/>
              <a:t>account </a:t>
            </a:r>
            <a:r>
              <a:rPr dirty="0"/>
              <a:t>for you, most excellent Theophilus,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6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그러자 천사가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두려워하지 마라. 마리아야, 네가 하나님의 은혜를 받았다.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3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angel said to 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not be afraid, Mary, you have found favor with God.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06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보아라. 네가 잉태해 아들을 낳을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 이름을 예수라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13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with child and give birth to a son,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are to give him the name Jesus.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1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그는 위대한 이가 될 것이요, 지극히 높으신 분의 아들이라 불릴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 </a:t>
            </a:r>
            <a:r>
              <a:rPr dirty="0"/>
              <a:t>하나님께서 그에게 그 조상 다윗의 보좌를 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96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great and will be called the Son of the Most High.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God will give him the throne of his father David,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그는 야곱의 집을 영원히 다스릴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나라는 결코 끝나지 않을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23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reign over the house of Jacob forever;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kingdom will never end."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5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마리아가 천사에게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처녀인 제게 어떻게 이런 일이 있겠습니까?”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2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will this be," Mary asked the angel,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since I am a virgin?"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천사가 대답했습니다. “성령께서 네게 임하실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지극히 </a:t>
            </a:r>
            <a:r>
              <a:rPr dirty="0"/>
              <a:t>높으신 분의 능력이 너를 감싸 주실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태어날 거룩한 아기는 하나님의 아들이라고 불릴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29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answered, "The Holy Spirit will come upon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power of the Most High will overshadow you.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 holy one to be born will be called the Son of God.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보아라. 네 친척 엘리사벳도 그렇게 많은 나이에 아이를 가졌다.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아이를 </a:t>
            </a:r>
            <a:r>
              <a:rPr dirty="0"/>
              <a:t>갖지 못하는 여자라 불렸는데 임신한 지 벌써 여섯 달째가 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07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Elizabeth your relative is going to have a child in her old age,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she who was said to be barren is in her sixth month.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하나님께는 불가능한 일이 전혀 없다.”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nothing is impossible with God."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89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그러자 마리아가 대답했습니다. “보십시오. 저는 주의 여종입니다.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당신의 </a:t>
            </a:r>
            <a:r>
              <a:rPr dirty="0"/>
              <a:t>말씀대로 제게 이루어지기를 원합니다.”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천사가 마리아에게서 떠나갔습니다.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9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Lord's servant," Mary answered.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May it be to me as you have said." Then the angel left her.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그 무렵 마리아가 일어나 유대 산골에 있는 한 마을로 서둘러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3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Mary got ready and hurried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 town in the hill country of Judea,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이는 당신이 전에 배우신 것이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틀림없는 </a:t>
            </a:r>
            <a:r>
              <a:rPr dirty="0"/>
              <a:t>사실임을 아시도록 하기 위해서입니다.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that you may know the certainty of the things you have been taught.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그리고 그녀는 사가랴의 집에 들어가 엘리사벳에게 인사를 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where she entered Zechariah's home and greeted Elizabeth.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엘리사벳이 마리아의 인사를 받을 </a:t>
            </a:r>
            <a:r>
              <a:rPr dirty="0" smtClean="0"/>
              <a:t>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뱃속의 </a:t>
            </a:r>
            <a:r>
              <a:rPr dirty="0"/>
              <a:t>아기가 뛰놀았고 </a:t>
            </a:r>
            <a:r>
              <a:rPr dirty="0" smtClean="0"/>
              <a:t>엘리사벳은 </a:t>
            </a:r>
            <a:r>
              <a:rPr dirty="0"/>
              <a:t>성령으로 충만해져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9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Elizabeth heard Mary's </a:t>
            </a:r>
            <a:r>
              <a:rPr dirty="0" smtClean="0"/>
              <a:t>greeting,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baby leaped in her womb, and Elizabeth was filled with the Holy Spirit.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8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큰 소리로 외쳤습니다. “당신은 여인들 중에 복을 받았습니다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당신의 </a:t>
            </a:r>
            <a:r>
              <a:rPr dirty="0"/>
              <a:t>뱃속에 있는 아기도 복을 받았습니다.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3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loud voice she exclaimed: "Blessed are you among </a:t>
            </a:r>
            <a:r>
              <a:rPr dirty="0" smtClean="0"/>
              <a:t>women,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blessed is the child you will bear!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내 주의 어머니께서 내게 오시다니 이게 어찌된 일입니까?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why am I so favored, that the mother of my Lord should come to me?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보십시오. 당신의 인사말이 내 귀에 들릴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/>
              <a:t>뱃속에서 아기가 기뻐하며 뛰놀았습니다.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6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the sound of your greeting reached my ears,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baby in my womb leaped for joy.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주께서 하신 말씀이 정말 이루어질 것을 믿은 여인은 복이 있을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74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she who has believed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what the Lord has said to her will be accomplished!"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그러자 마리아가 말했습니다. “내 영혼이 주를 찬양하며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Mary said: "My soul glorifies the Lord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내 영이 내 구주 하나님을 기뻐함은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my spirit rejoices in God my Savior,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그분이 자신의 여종의 비천을 돌아보셨기 때문입니다.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이제부터 </a:t>
            </a:r>
            <a:r>
              <a:rPr dirty="0"/>
              <a:t>모든 세대가 나를 복 있다 할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8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been mindful of the humble state of his servant.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now on all generations will call me blessed,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이는 전능하신 그분이 내게 위대한 일을 하셨기 때문입니다.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그분의 </a:t>
            </a:r>
            <a:r>
              <a:rPr dirty="0"/>
              <a:t>이름이 거룩하시며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Mighty One has done great things for me -- holy is his name.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유대 헤롯 왕 때 사가랴라는 제사장이 </a:t>
            </a:r>
            <a:r>
              <a:rPr dirty="0" smtClean="0"/>
              <a:t>있었는데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아비야 계열에 소속된 사람이었습니다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아내 또한 아론의 자손이었는데 그녀의 이름은 엘리사벳이었습니다.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time of Herod king of Judea there was a priest named </a:t>
            </a:r>
            <a:r>
              <a:rPr dirty="0" smtClean="0"/>
              <a:t>Zechariah,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belonged to the priestly division of </a:t>
            </a:r>
            <a:r>
              <a:rPr dirty="0" smtClean="0"/>
              <a:t>Abijah;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wife Elizabeth was also a descendant of Aaron.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그분의 자비는 그분을 경외하는 사람들에게 대대로 이어질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0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mercy extends to those who fear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generation to generation.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그분은 자신의 팔로 엄청난 일을 행하시고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마음의 </a:t>
            </a:r>
            <a:r>
              <a:rPr dirty="0"/>
              <a:t>생각이 교만한 사람들을 흩어 버리셨습니다.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1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performed mighty deeds with his arm;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scattered those who are proud in their inmost thoughts.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그분은 통치자들을 왕좌에서 끌어내리시고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낮은 </a:t>
            </a:r>
            <a:r>
              <a:rPr dirty="0"/>
              <a:t>사람들을 높여 주셨으며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1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brought down rulers from their thrones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has lifted up the humble.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/>
              <a:t>배고픈 사람들을 좋은 것들로 배불리시고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부유한 </a:t>
            </a:r>
            <a:r>
              <a:rPr dirty="0"/>
              <a:t>사람들을 빈손으로 보내셨습니다.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7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filled the hungry with good things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has sent the rich away empty.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그분은 자비를 기억하셔서 자기의 종 이스라엘을 도우셨습니다.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helped his servant Israel, remembering to be merciful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/>
              <a:t>곧 우리 조상들에게 말씀하신 대로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자비는 아브라함과 그 자손에게 영원토록 있을 것입니다.”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6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Abraham and his descendants forever,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as he said to our fathers."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/>
              <a:t>마리아는 엘리사벳과 함께 석 달 동안 지낸 후에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집으로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87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Mary stayed with Elizabeth for about three months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returned home.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해산할 때가 돼 엘리사벳은 아들을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4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was time for Elizabeth to have her baby,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gave birth to a son.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/>
              <a:t>이웃 사람들과 친척들은 주께서 그녀에게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큰 </a:t>
            </a:r>
            <a:r>
              <a:rPr dirty="0"/>
              <a:t>자비를 베푸셨다는 것을 듣고 함께 기뻐해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1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neighbors and relatives heard that the Lord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had </a:t>
            </a:r>
            <a:r>
              <a:rPr dirty="0"/>
              <a:t>shown her great mercy, and they shared her joy.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/>
              <a:t>8일째 되는 날 그들이 아기에게 할례를 하려고 와서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아버지의 </a:t>
            </a:r>
            <a:r>
              <a:rPr dirty="0"/>
              <a:t>이름을 따라 그 아이의 이름을 사가랴로 지으려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0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eighth day they came to circumcise the child,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were going to name him after his father Zechariah,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6</a:t>
            </a:r>
            <a:br>
              <a:rPr dirty="0" smtClean="0"/>
            </a:br>
            <a:r>
              <a:rPr dirty="0" smtClean="0"/>
              <a:t>둘 </a:t>
            </a:r>
            <a:r>
              <a:rPr dirty="0"/>
              <a:t>다 하나님 보시기에 의로운 </a:t>
            </a:r>
            <a:r>
              <a:rPr dirty="0" smtClean="0"/>
              <a:t>사람들이어서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주의 </a:t>
            </a:r>
            <a:r>
              <a:rPr dirty="0"/>
              <a:t>모든 </a:t>
            </a:r>
            <a:r>
              <a:rPr dirty="0" smtClean="0"/>
              <a:t>계명과</a:t>
            </a:r>
            <a:r>
              <a:rPr lang="ko-KR" altLang="en-US" dirty="0"/>
              <a:t> </a:t>
            </a:r>
            <a:r>
              <a:rPr dirty="0" smtClean="0"/>
              <a:t>규율을 </a:t>
            </a:r>
            <a:r>
              <a:rPr dirty="0"/>
              <a:t>흠잡을 데 없이 잘 지켰습니다.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29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of them were upright in the sight of God,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observing </a:t>
            </a:r>
            <a:r>
              <a:rPr dirty="0"/>
              <a:t>all the Lord's commandments and regulations blamelessly.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70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/>
              <a:t>그때 아기의 어머니가 대답했습니다.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안 됩니다. 이 아이는 요한이라고 불러야 합니다.”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01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mother spoke up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No! He is to be called John."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9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/>
              <a:t>그러자 사람들이 엘리사벳에게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당신 친척 중에는 그런 이름을 가진 사람이 하나도 없습니다.”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3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There is no one among your relatives who has that name."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62</a:t>
            </a:r>
            <a:br>
              <a:rPr dirty="0"/>
            </a:br>
            <a:r>
              <a:rPr dirty="0"/>
              <a:t>그러고는 그 아버지에게 아기의 이름을 </a:t>
            </a:r>
            <a:r>
              <a:rPr dirty="0" smtClean="0"/>
              <a:t>무엇이라 </a:t>
            </a:r>
            <a:r>
              <a:rPr dirty="0"/>
              <a:t>할 것인지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손짓으로 </a:t>
            </a:r>
            <a:r>
              <a:rPr dirty="0"/>
              <a:t>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8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made signs to his father,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find out what he would like to name the child.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63</a:t>
            </a:r>
            <a:br>
              <a:rPr dirty="0"/>
            </a:br>
            <a:r>
              <a:rPr dirty="0"/>
              <a:t>사가랴는 서판을 달라고 하더니 ‘아기의 이름은 요한’이라고 썼습니다.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모두 놀랐습니다.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2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for a writing tablet, and to everyone's astonishment he wrote,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His name is John."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64</a:t>
            </a:r>
            <a:br>
              <a:rPr dirty="0"/>
            </a:br>
            <a:r>
              <a:rPr dirty="0"/>
              <a:t>그러자 사가랴의 입이 곧 열리고 혀가 풀려 말하기 시작하면서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하나님을 </a:t>
            </a:r>
            <a:r>
              <a:rPr dirty="0"/>
              <a:t>찬양했습니다.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9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his mouth was opened and his tongue was loosed,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began to speak, praising God.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65</a:t>
            </a:r>
            <a:br>
              <a:rPr dirty="0"/>
            </a:br>
            <a:r>
              <a:rPr dirty="0"/>
              <a:t>근처에 사는 사람들이 모두 두려워했고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모든 일은 온 유대 산골에 두루 퍼져 사람들의 이야깃거리가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7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neighbors were all filled with awe, </a:t>
            </a:r>
            <a:r>
              <a:rPr dirty="0" smtClean="0"/>
              <a:t>and throughout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hill country of Judea people were talking about </a:t>
            </a:r>
            <a:r>
              <a:rPr dirty="0" smtClean="0"/>
              <a:t>all </a:t>
            </a:r>
            <a:r>
              <a:rPr dirty="0"/>
              <a:t>these things.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240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66</a:t>
            </a:r>
            <a:br>
              <a:rPr dirty="0"/>
            </a:br>
            <a:r>
              <a:rPr dirty="0"/>
              <a:t>이 말을 들은 사람마다 모두 이 일을 마음에 새기며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아기가 대체 어떤 사람이 될까?” 하고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주의 손이 그 아기와 함께했기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1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heard this wondered about it, asking,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What then is this child going to be?"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Lord's hand was with him.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67</a:t>
            </a:r>
            <a:br/>
            <a:r>
              <a:t>그의 아버지 사가랴가 성령으로 충만해 예언했습니다.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father Zechariah was filled with the Holy Spirit and prophesied: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68</a:t>
            </a:r>
            <a:br>
              <a:rPr dirty="0"/>
            </a:br>
            <a:r>
              <a:rPr dirty="0"/>
              <a:t>“주 이스라엘의 하나님을 찬양하라.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주께서 </a:t>
            </a:r>
            <a:r>
              <a:rPr dirty="0"/>
              <a:t>자기 백성을 돌봐 구원을 베푸셨다.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4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"Praise be to the Lord, the God of Israel,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has come and has redeemed his people.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69</a:t>
            </a:r>
            <a:br/>
            <a:r>
              <a:t>그분이 우리를 위해 자기의 종 다윗의 집에 구원의 뿔을 들어올리셨다.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72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raised up a horn of salvation for us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house of his servant David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그런데 이들에게는 자식이 없었습니다.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엘리사벳이 </a:t>
            </a:r>
            <a:r>
              <a:rPr dirty="0"/>
              <a:t>아기를 가질 수 없는 몸이었고 둘 다 이미 나이가 많았기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3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had no children, </a:t>
            </a:r>
            <a:r>
              <a:rPr dirty="0" smtClean="0"/>
              <a:t>because </a:t>
            </a:r>
            <a:r>
              <a:rPr dirty="0"/>
              <a:t>Elizabeth was barren;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were both well along in years.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70</a:t>
            </a:r>
            <a:br/>
            <a:r>
              <a:t>이 일은 주의 거룩한 옛 예언자들의 입을 통해 말씀하신 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(as he said through his holy prophets of long ago),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71</a:t>
            </a:r>
            <a:br/>
            <a:r>
              <a:t>우리를 원수와 우리를 미워하는 모든 사람의 손에서 건지시는 구원이로다.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salvation from our enemies and from the hand of all who hate us --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72</a:t>
            </a:r>
            <a:br/>
            <a:r>
              <a:t>주께서 우리 조상에게 자비를 베푸셨고 자기의 거룩한 언약을 기억하셨다.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show mercy to our fathers and to remember his holy covenant,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73</a:t>
            </a:r>
            <a:br/>
            <a:r>
              <a:t>이 맹세는 우리 조상 아브라함에게 하신 것으로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oath he swore to our father Abraham: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74</a:t>
            </a:r>
            <a:br/>
            <a:r>
              <a:t>우리를 원수들의 손에서 구출하사 두려움 없이 주를 섬겨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1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rescue us from the hand of our enemies,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enable us to serve him without fear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75</a:t>
            </a:r>
            <a:br/>
            <a:r>
              <a:t>우리가 주 앞에서 평생토록 거룩하고 의롭게 살도록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holiness and righteousness before him all our days.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86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76</a:t>
            </a:r>
            <a:br>
              <a:rPr dirty="0"/>
            </a:br>
            <a:r>
              <a:rPr dirty="0"/>
              <a:t>너 아기야, 너는 지극히 높으신 분의 예언자로 불릴 것이요,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주보다 </a:t>
            </a:r>
            <a:r>
              <a:rPr dirty="0"/>
              <a:t>앞서 가서 주의 길을 예비할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3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you, my child, will be called a prophet of the Most High;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 will go on before the Lord to prepare the way for him,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77</a:t>
            </a:r>
            <a:br/>
            <a:r>
              <a:t>주의 백성에게 그들의 죄를 용서해 주어 구원의 지식을 전할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1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give his people the knowledge of </a:t>
            </a:r>
            <a:r>
              <a:rPr dirty="0" smtClean="0"/>
              <a:t>salvation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through the </a:t>
            </a:r>
            <a:r>
              <a:rPr dirty="0"/>
              <a:t>forgiveness of their sins,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78</a:t>
            </a:r>
            <a:br>
              <a:rPr dirty="0"/>
            </a:br>
            <a:r>
              <a:rPr dirty="0"/>
              <a:t>이것은 우리 하나님의 온유하신 자비로 말미암은 것으로서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태양이 </a:t>
            </a:r>
            <a:r>
              <a:rPr dirty="0"/>
              <a:t>높은 곳에 떠올라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8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tender mercy of our God,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which the rising sun will come to us from heaven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79</a:t>
            </a:r>
            <a:br>
              <a:rPr dirty="0"/>
            </a:br>
            <a:r>
              <a:rPr dirty="0"/>
              <a:t>어둠과 죽음의 그늘에 앉은 우리에게 빛을 비춰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우리의 </a:t>
            </a:r>
            <a:r>
              <a:rPr dirty="0"/>
              <a:t>발을 평화의 길로 인도할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4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shine on those living in darkness </a:t>
            </a:r>
            <a:r>
              <a:rPr dirty="0" smtClean="0"/>
              <a:t>and </a:t>
            </a:r>
            <a:r>
              <a:rPr dirty="0"/>
              <a:t>in the shadow of death,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guide our feet into the path of peace."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어느 날 사가랴는 자기 계열의 차례가 돌아와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 </a:t>
            </a:r>
            <a:r>
              <a:rPr dirty="0"/>
              <a:t>앞에서 제사장으로 섬기게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6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when Zechariah's division was on duty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was serving as priest before God,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80</a:t>
            </a:r>
            <a:br>
              <a:rPr dirty="0"/>
            </a:br>
            <a:r>
              <a:rPr dirty="0"/>
              <a:t>그 아기는 자라면서 영이 강건해졌고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이스라엘 </a:t>
            </a:r>
            <a:r>
              <a:rPr dirty="0"/>
              <a:t>백성들에게 공개적으로 나타나는 날까지 광야에서 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2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child grew and became strong in spirit;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lived in the desert until he appeared publicly to Israel.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제사장직의 관례에 따라 제비를 뽑았는데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사가랴는 </a:t>
            </a:r>
            <a:r>
              <a:rPr dirty="0"/>
              <a:t>주의 성전 안으로 들어가 분향하는 일을 맡게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2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chosen by lot, according to the custom of the priesthood,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go into the temple of the Lord and burn incense.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2135</Words>
  <Application>Microsoft Macintosh PowerPoint</Application>
  <PresentationFormat>와이드스크린</PresentationFormat>
  <Paragraphs>380</Paragraphs>
  <Slides>80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80</vt:i4>
      </vt:variant>
    </vt:vector>
  </HeadingPairs>
  <TitlesOfParts>
    <vt:vector size="8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2022-09-07T08:40:53Z</dcterms:modified>
</cp:coreProperties>
</file>