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52" autoAdjust="0"/>
    <p:restoredTop sz="94808"/>
  </p:normalViewPr>
  <p:slideViewPr>
    <p:cSldViewPr snapToGrid="0" snapToObjects="1">
      <p:cViewPr varScale="1">
        <p:scale>
          <a:sx n="115" d="100"/>
          <a:sy n="115" d="100"/>
        </p:scale>
        <p:origin x="88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7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그 후 주께서 다른 70명도 세우시고 예수께서 친히 가려고 하신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각 </a:t>
            </a:r>
            <a:r>
              <a:rPr dirty="0"/>
              <a:t>마을과 장소에 둘씩 짝지어 먼저 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0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the Lord appointed seventy-two others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sent them two by two ahead of him to every town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place where he was about to 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그러나 어떤 마을에 들어가든지 사람들이 너희를 환영하지 않으면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거리로 </a:t>
            </a:r>
            <a:r>
              <a:rPr dirty="0"/>
              <a:t>나가 이렇게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8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you enter a town and are not welcomed,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go </a:t>
            </a:r>
            <a:r>
              <a:rPr dirty="0"/>
              <a:t>into its streets and say,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25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‘우리 발에 붙은 너희 마을 먼지도 너희에게 떨어 버리고 간다.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하나님 나라가 가까이 왔다는 것을 알아야 한다!’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4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`Even the dust of your town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sticks to our feet we wipe off against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be sure of this: The kingdom of God is near.'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그날에 </a:t>
            </a:r>
            <a:r>
              <a:rPr dirty="0"/>
              <a:t>소돔이 그 마을보다 견디기 더 쉬울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2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be more bearable on that day for Sodom than for that town.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고라신아! 네게 화가 있을 것이다. 벳새다야! 네게 화가 있을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너희에게 </a:t>
            </a:r>
            <a:r>
              <a:rPr dirty="0"/>
              <a:t>베푼 기적들이 두로와 시돈에서 나타났다면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벌써 오래전에 베옷을 입고 재를 뒤집어쓰고 앉아 회개했을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9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Korazin! Woe to you, Bethsaida!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if the miracles that were performed in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been performed in Tyre and Sidon,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would have repented long ago, sitting in sackcloth and ashes.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그러나 심판 날이 되면 두로와 시돈이 너희보다 견디기 더 쉬울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4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be more bearable for Tyre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Sidon at the judgment than for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그리고 너 가버나움아! 네가 하늘까지 높아지겠느냐?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아니다</a:t>
            </a:r>
            <a:r>
              <a:rPr dirty="0"/>
              <a:t>. 너는 저 음부에까지 내려갈 것이다!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8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Capernaum, will you be lifted up to the skies?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</a:t>
            </a:r>
            <a:r>
              <a:rPr dirty="0"/>
              <a:t>, you will go down to the depths.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너희 말을 듣는 사람은 내 말을 듣는 것이요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너희를 </a:t>
            </a:r>
            <a:r>
              <a:rPr dirty="0"/>
              <a:t>배척하는 사람은 나를 배척하는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나를 배척하는 사람은 나를 보내신 그분을 배척하는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who listens to you listens to me; he who rejects you rejects me;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who rejects me rejects him who sent me."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9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70명이 기쁨에 넘쳐 돌아와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주의 이름을 대니 귀신들도 우리에게 복종합니다!”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0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seventy-two returned with joy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even the demons submit to us in your name."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사탄이 하늘에서 번개처럼 떨어지는 것을 내가 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73065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replied, "I saw Satan fall like lightning from heaven.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보라. 내가 너희에게 뱀과 전갈을 밟고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원수의 </a:t>
            </a:r>
            <a:r>
              <a:rPr dirty="0"/>
              <a:t>모든 능력을 이길 권세를 주었으니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어떤 것도 너희를 해치지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9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given you authority to trample on snakes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scorpions and to overcome all the power of the enemy;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nothing </a:t>
            </a:r>
            <a:r>
              <a:rPr dirty="0"/>
              <a:t>will harm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예수께서 그들에게 말씀하셨습니다. “추수할 것은 많은데 일꾼이 적구나.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추수하는 주인께 추수할 밭으로 일꾼들을 보내 달라고 청하라.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them, "The harvest is plentiful, but the workers are few.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Ask </a:t>
            </a:r>
            <a:r>
              <a:rPr dirty="0"/>
              <a:t>the Lord of the harvest, therefore,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send out workers into his harvest field.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0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그러나 귀신들이 복종하는 것을 기뻐하지 말고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너희의 </a:t>
            </a:r>
            <a:r>
              <a:rPr dirty="0"/>
              <a:t>이름들이 하늘에 기록된 것을 기뻐하라.”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do not rejoice that the spirits submit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rejoice that your names are written in heaven."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그때 예수께서 성령으로 기쁨에 넘쳐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하늘과 땅의 주인이신 아버지여, 내가 아버지를 찬양합니다.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모든 것을 지혜롭고 학식 있는 사람들에게는 감추시고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어린아이들에게는 </a:t>
            </a:r>
            <a:r>
              <a:rPr dirty="0"/>
              <a:t>드러내셨으니 말입니다. 그렇습니다.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아버지여</a:t>
            </a:r>
            <a:r>
              <a:rPr dirty="0"/>
              <a:t>, 이것이 바로 아버지의 은혜로우신 뜻입니다.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Jesus, full of joy through the Holy Spirit,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praise you, Father, Lord of heaven and earth,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have hidden these things from the wise and learned,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revealed them to little children.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Yes</a:t>
            </a:r>
            <a:r>
              <a:rPr dirty="0"/>
              <a:t>, Father, for this was your good pleasure.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내 아버지께서 모든 것을 내게 맡기셨습니다.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 </a:t>
            </a:r>
            <a:r>
              <a:rPr dirty="0"/>
              <a:t>외에는 아들이 누구인지 아는 사람이 없습니다.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아들과 </a:t>
            </a:r>
            <a:r>
              <a:rPr dirty="0"/>
              <a:t>또 아버지를 계시하려고 아들이 택한 사람 외에는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아버지가 </a:t>
            </a:r>
            <a:r>
              <a:rPr dirty="0"/>
              <a:t>누구인지 아는 사람이 없습니다.”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43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things have been committed to me by my Father.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knows who the Son is except the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no one knows who the Father is except the Son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to whom the Son chooses to reveal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그러고 나서 예수께서는 뒤돌아 제자들에게 따로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너희가 보는 것을 보는 눈은 복이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2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turned to his disciples and said privately,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Blessed are the eyes that see what you see.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1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내가 너희에게 말한다. 많은 예언자들과 왕들이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지금 </a:t>
            </a:r>
            <a:r>
              <a:rPr dirty="0"/>
              <a:t>너희가 보는 것을 보고자 했으나 보지 못했고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지금 듣는 것을 듣고자 했으나 듣지 못했다.”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 that many prophets and kings wanted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see what you see but did not see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hear what you hear but did not hear it."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한 율법학자가 일어나 예수를 시험하려고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제가 무엇을 해야 영생을 얻을 수 있습니까?”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one occasion an expert in the law stood up to test Jesus.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Teacher," he asked, "what must I do to inherit eternal life?"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77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예수께서 말씀하셨습니다. “율법에 무엇이라 기록돼 있느냐?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그것을 어떻게 읽고 있느냐?”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32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written in the Law?"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replied. "How do you read it?"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8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율법학자가 대답했습니다. “‘네 마음을 다하고 네 목숨을 다하고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힘을 다하고 네 뜻을 다해 주 네 하나님을 사랑하라’고 했고,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‘네 이웃을 네 몸같이 사랑하라’고 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answered: "`Love the Lord your God with all your heart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with all your soul and with all your strength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with all your mind'; and, `Love your neighbor as yourself.'"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50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대답이 옳다. 그대로 행하면 네가 살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1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answered correctly,"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replied. "Do this and you will live."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그런데 이 율법학자는 자신이 옳다는 것을 보이려고 예수께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그러면 누가 제 이웃입니까?”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6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wanted to justify himself, so he asked Jesus,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who is my neighbor?"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이제 가라! 내가 너희를 보내는 것이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마치 </a:t>
            </a:r>
            <a:r>
              <a:rPr dirty="0"/>
              <a:t>양들을 이리 떼에게로 보내는 것 같구나.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Go! I am sending you out like lambs among wolves.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한 사람이 예루살렘에서 여리고로 가다가 강도들을 만나게 됐다.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강도들은 </a:t>
            </a:r>
            <a:r>
              <a:rPr dirty="0"/>
              <a:t>그의 옷을 벗기고 때려 거의 죽게 된 채로 내버려두고 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reply Jesus said: "A man was going down from Jerusalem to Jericho,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fell into the hands of robbers. They stripped him of his clothes,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beat </a:t>
            </a:r>
            <a:r>
              <a:rPr dirty="0"/>
              <a:t>him and went away, leaving him half dead.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마침 한 제사장이 그 길을 내려가는데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사람을 보더니 반대쪽으로 지나갔다.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priest happened to be going down the same road,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he saw the man, he passed by on the other side.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이와 같이 한 레위 사람도 그곳에 이르러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사람을 보더니 반대쪽으로 지나갔다.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too, a Levite, when he came to the place and saw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passed </a:t>
            </a:r>
            <a:r>
              <a:rPr dirty="0"/>
              <a:t>by on the other side.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그러나 어떤 사마리아 사람은 길을 가다가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사람이 있는 곳에 이르러 그를 보고 불쌍한 마음이 들어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Samaritan, as he traveled, came where the man was;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he saw him, he took pity on him.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가까이 다가가 상처에 기름과 포도주를 바르고 싸맸다.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그러고는 </a:t>
            </a:r>
            <a:r>
              <a:rPr dirty="0"/>
              <a:t>그 사람을 자기 짐승에 태워서 여관에 데려가 잘 보살펴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him and bandaged his wounds, pouring on oil and wine.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put the man on his own donkey,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took </a:t>
            </a:r>
            <a:r>
              <a:rPr dirty="0"/>
              <a:t>him to an inn and took care of him.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이튿날 사마리아 사람은 여관 주인에게 2데나리온을 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저 사람을 잘 돌봐 주시오. 돈이 더 들면 내가 돌아와서 갚겠소’라고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he took out two silver coins and gave them to the innkeeper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`Look after him,' he said, `and when I return,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reimburse you for any extra expense you may have.'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너는 이 세 사람 중 누가 강도 만난 사람의 이웃이라고 생각하느냐?”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1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of these three do you think was a neighbor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man who fell into the hands of robbers?"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4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율법학자가 대답했습니다. “자비를 베푼 사람입니다.”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그에게 말씀하셨습니다. “너도 가서 이와 같이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43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expert in the law replied, "The one who had mercy on him."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told him, "Go and do likewise."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예수께서 제자들과 함께 길을 가다가 한 마을에 이르시니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마르다라는 </a:t>
            </a:r>
            <a:r>
              <a:rPr dirty="0"/>
              <a:t>여인이 예수를 집으로 모셨습니다.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4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and his disciples were on their way, </a:t>
            </a:r>
            <a:r>
              <a:rPr dirty="0" smtClean="0"/>
              <a:t>he </a:t>
            </a:r>
            <a:r>
              <a:rPr dirty="0"/>
              <a:t>came to a village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a woman named Martha opened her home to him.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마르다에게는 마리아라는 동생이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동생은 주의 발 앞에 앉아 예수께서 하시는 말씀을 듣고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8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had a sister called Mary,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sat at the Lord's feet listening to what he said.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지갑도 가방도 신발도 가져가지 말고 가는 길에 아무에게도 인사하지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2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take a purse or bag or </a:t>
            </a:r>
            <a:r>
              <a:rPr dirty="0" smtClean="0"/>
              <a:t>sandals;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not greet anyone on the road.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10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그러나 마르다는 여러 가지 접대하는 일로 정신이 없었습니다.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마르다가 예수께 다가와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제 동생이 저한테만 일을 떠맡겼는데 왜 신경도 안 쓰십니까?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저를 </a:t>
            </a:r>
            <a:r>
              <a:rPr dirty="0"/>
              <a:t>좀 거들어 주라고 말씀해 주십시오!”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2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Martha was distracted by all the preparations that had to be made.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came to him and asked, "Lord, don't you care that my sister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left me to do the work by myself? Tell her to help me!"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1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주께서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마르다야, 마르다야, 너는 많은 일로 염려하며 정신이 없구나.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"Martha, Martha," the Lord answered,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are worried and upset about many things,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그러나 꼭 필요한 것은 한 가지뿐이다.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마리아는 </a:t>
            </a:r>
            <a:r>
              <a:rPr dirty="0"/>
              <a:t>좋은 것을 선택했으니 결코 빼앗기지 않을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one thing is needed.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Mary </a:t>
            </a:r>
            <a:r>
              <a:rPr dirty="0"/>
              <a:t>has chosen what is better, and it will not be taken away from her."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어느 집에라도 들어가면 먼저 ‘이 집에 평화가 있기를 빕니다’ 하고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"When you enter a house, first say, `Peace to this house.'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그곳에 평화의 사람이 있으면 네 평화가 그 사람에게 머물 </a:t>
            </a:r>
            <a:r>
              <a:rPr dirty="0" smtClean="0"/>
              <a:t>것이요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만약 </a:t>
            </a:r>
            <a:r>
              <a:rPr dirty="0"/>
              <a:t>그렇지 않으면 너희에게 돌아올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7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of peace is there, your peace will rest on </a:t>
            </a:r>
            <a:r>
              <a:rPr dirty="0" smtClean="0"/>
              <a:t>him;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not, it will return to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1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집에 머물면서 그들이 주는 것을 먹고 마시라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일꾼은 </a:t>
            </a:r>
            <a:r>
              <a:rPr dirty="0"/>
              <a:t>자기 삯을 받는 것이 마땅하다. 이 집 저 집 옮겨 다니지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7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in that house, eating and drinking whatever they give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worker deserves his wages.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move around from house to house.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어느 마을에 들어가서 너희를 받아들이면 너희 앞에 차려진 음식을 먹으라.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6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enter a town and are welcomed,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eat </a:t>
            </a:r>
            <a:r>
              <a:rPr dirty="0"/>
              <a:t>what is set before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55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그리고 그곳에 사는 병자들을 고쳐 주고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하나님 나라가 가까이 왔다’라고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3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Heal the sick who are there and tell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kingdom of God is near you.'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1370</Words>
  <Application>Microsoft Macintosh PowerPoint</Application>
  <PresentationFormat>와이드스크린</PresentationFormat>
  <Paragraphs>233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2022-09-08T06:40:24Z</dcterms:modified>
</cp:coreProperties>
</file>