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>
        <p:scale>
          <a:sx n="120" d="100"/>
          <a:sy n="120" d="100"/>
        </p:scale>
        <p:origin x="35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어느 한 곳에서 기도하고 계셨는데 </a:t>
            </a:r>
            <a:r>
              <a:rPr dirty="0" smtClean="0"/>
              <a:t>기도를 </a:t>
            </a:r>
            <a:r>
              <a:rPr dirty="0"/>
              <a:t>마치시자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 </a:t>
            </a:r>
            <a:r>
              <a:rPr dirty="0"/>
              <a:t>중 하나가 말했습니다. </a:t>
            </a:r>
            <a:r>
              <a:rPr dirty="0" smtClean="0"/>
              <a:t>“</a:t>
            </a:r>
            <a:r>
              <a:rPr dirty="0"/>
              <a:t>주여, 요한이 자기 </a:t>
            </a:r>
            <a:r>
              <a:rPr dirty="0" smtClean="0"/>
              <a:t>제자들에게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가르쳐 </a:t>
            </a:r>
            <a:r>
              <a:rPr dirty="0"/>
              <a:t>준 것처럼 </a:t>
            </a:r>
            <a:r>
              <a:rPr dirty="0" smtClean="0"/>
              <a:t>주께서도 </a:t>
            </a:r>
            <a:r>
              <a:rPr dirty="0"/>
              <a:t>저희에게 가르쳐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Jesus was praying in a certain </a:t>
            </a:r>
            <a:r>
              <a:rPr dirty="0" smtClean="0"/>
              <a:t>place.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finished, </a:t>
            </a:r>
            <a:r>
              <a:rPr dirty="0" smtClean="0"/>
              <a:t>one </a:t>
            </a:r>
            <a:r>
              <a:rPr dirty="0"/>
              <a:t>of his disciples said to him</a:t>
            </a:r>
            <a:r>
              <a:rPr dirty="0" smtClean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teach us to pray, </a:t>
            </a:r>
            <a:r>
              <a:rPr dirty="0" smtClean="0"/>
              <a:t>just </a:t>
            </a:r>
            <a:r>
              <a:rPr dirty="0"/>
              <a:t>as John taught his disciples."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누구든지 구하는 사람마다 받을 것이요, 찾는 사람마다 찾을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두드리는 </a:t>
            </a:r>
            <a:r>
              <a:rPr dirty="0"/>
              <a:t>사람에게 문이 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who asks receives; he who seeks finds;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him who knocks, the door will be opened.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너희 가운데 어떤 아버지가 아들이 생선을 달라는데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뱀을 </a:t>
            </a:r>
            <a:r>
              <a:rPr dirty="0"/>
              <a:t>줄 사람이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2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of you fathers, if your son asks for a fish,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give him a snake instead?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또 자녀가 달걀을 달라는데 전갈을 줄 아버지가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if he asks for an egg, will give him a scorpion?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너희가 악할지라도 너희 자녀에게 좋은 것을 줄 줄 알거든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하물며 </a:t>
            </a:r>
            <a:r>
              <a:rPr dirty="0"/>
              <a:t>하늘에 계신 너희 아버지께서 구하는 사람에게 성령을 주시지 않겠느냐?”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then, though you are evil,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know </a:t>
            </a:r>
            <a:r>
              <a:rPr dirty="0"/>
              <a:t>how to give good gifts to your children,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much more will your Father in </a:t>
            </a:r>
            <a:r>
              <a:rPr dirty="0" smtClean="0"/>
              <a:t>heaven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give </a:t>
            </a:r>
            <a:r>
              <a:rPr dirty="0"/>
              <a:t>the Holy Spirit </a:t>
            </a:r>
            <a:r>
              <a:rPr dirty="0" smtClean="0"/>
              <a:t>to </a:t>
            </a:r>
            <a:r>
              <a:rPr dirty="0"/>
              <a:t>those who ask him!"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말 못하는 귀신을 쫓아내고 계셨습니다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귀신이 나오자 말 못하던 사람이 말하게 됐고 사람들은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was driving out a demon that was </a:t>
            </a:r>
            <a:r>
              <a:rPr dirty="0" smtClean="0"/>
              <a:t>mute.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demon left, the man who had been mute </a:t>
            </a:r>
            <a:r>
              <a:rPr dirty="0" smtClean="0"/>
              <a:t>spoke,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crowd was amazed.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그러나 그중 어떤 사람이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예수는 귀신의 왕 바알세불의 힘을 빌려 귀신을 쫓아내는 것이다!”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3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 of them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By Beelzebub, the prince of demons, he is driving out demons."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또 어떤 사람들은 예수를 시험할 </a:t>
            </a:r>
            <a:r>
              <a:rPr dirty="0" smtClean="0"/>
              <a:t>속셈으로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하늘의 </a:t>
            </a:r>
            <a:r>
              <a:rPr dirty="0"/>
              <a:t>표적을 보이라고 요구하기도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Others tested him by asking for a sign from heaven.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그러나 예수께서는 그들의 생각을 알고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어떤 나라든지 서로 갈라져 싸우면 망하게 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가정도 </a:t>
            </a:r>
            <a:r>
              <a:rPr dirty="0"/>
              <a:t>서로 갈라져 싸우면 무너진다.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89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knew their thoughts and said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Any kingdom divided against itself will be ruined,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house divided against itself will fall.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4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사탄도 역시 서로 갈라져 싸우면 사탄의 나라가 어떻게 설 수 있겠느냐?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내가 바알세불의 힘을 빌려 귀신을 내쫓는다고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77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Satan is divided against himself, how can his kingdom </a:t>
            </a:r>
            <a:r>
              <a:rPr dirty="0" smtClean="0"/>
              <a:t>stand?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say this because you claim that I drive out demons by Beelzebub.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0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내가 바알세불의 힘을 빌려 귀신들을 </a:t>
            </a:r>
            <a:r>
              <a:rPr dirty="0" smtClean="0"/>
              <a:t>내쫓는다면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아들들은 누구의 힘을 빌려 귀신들을 쫓아내느냐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그들이야말로 너희의 재판관이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0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if I drive out demons by </a:t>
            </a:r>
            <a:r>
              <a:rPr dirty="0" smtClean="0"/>
              <a:t>Beelzebub,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whom do your followers drive them </a:t>
            </a:r>
            <a:r>
              <a:rPr dirty="0" smtClean="0"/>
              <a:t>out?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then, they will be your judges.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3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예수께서 제자들에게 말씀하셨습니다. </a:t>
            </a:r>
            <a:r>
              <a:rPr dirty="0" smtClean="0"/>
              <a:t>“</a:t>
            </a:r>
            <a:r>
              <a:rPr dirty="0"/>
              <a:t>너희는 이렇게 기도하라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아버지여, 주의 이름이 거룩히 여김을 받으시며 </a:t>
            </a:r>
            <a:r>
              <a:rPr dirty="0" smtClean="0"/>
              <a:t>주의 </a:t>
            </a:r>
            <a:r>
              <a:rPr dirty="0"/>
              <a:t>나라가 임하게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"When you pray, say: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Father, hallowed be your name, your kingdom come.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그러나 내가 하나님의 손가락을 힘입어 귀신들을 </a:t>
            </a:r>
            <a:r>
              <a:rPr dirty="0" smtClean="0"/>
              <a:t>내쫓는다면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나라가 이미 너희에게 온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4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drive out demons by the finger of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kingdom of God has come to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힘센 사람이 완전 무장을 하고 집을 지키고 </a:t>
            </a:r>
            <a:r>
              <a:rPr dirty="0" smtClean="0"/>
              <a:t>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재산은 안전할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 strong man, fully </a:t>
            </a:r>
            <a:r>
              <a:rPr dirty="0" smtClean="0"/>
              <a:t>armed,</a:t>
            </a:r>
            <a:r>
              <a:rPr lang="ko-KR" altLang="en-US" dirty="0"/>
              <a:t> </a:t>
            </a:r>
            <a:r>
              <a:rPr dirty="0" smtClean="0"/>
              <a:t>guards </a:t>
            </a:r>
            <a:r>
              <a:rPr dirty="0"/>
              <a:t>his own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possessions are safe.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그러나 힘이 더 센 사람이 공격해 그를 </a:t>
            </a:r>
            <a:r>
              <a:rPr dirty="0" smtClean="0"/>
              <a:t>이기면</a:t>
            </a:r>
            <a:r>
              <a:rPr lang="ko-KR" altLang="en-US" dirty="0"/>
              <a:t> </a:t>
            </a:r>
            <a:r>
              <a:rPr dirty="0" smtClean="0"/>
              <a:t>그가 </a:t>
            </a:r>
            <a:r>
              <a:rPr dirty="0"/>
              <a:t>의지하는 </a:t>
            </a:r>
            <a:r>
              <a:rPr dirty="0" smtClean="0"/>
              <a:t>무장을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모두 해제시키고</a:t>
            </a:r>
            <a:r>
              <a:rPr lang="ko-KR" altLang="en-US" dirty="0"/>
              <a:t> </a:t>
            </a:r>
            <a:r>
              <a:rPr dirty="0" smtClean="0"/>
              <a:t>자기가 </a:t>
            </a:r>
            <a:r>
              <a:rPr dirty="0"/>
              <a:t>노략한 것을 나눠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7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someone stronger attacks and overpowers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takes away the armor in which the man </a:t>
            </a:r>
            <a:r>
              <a:rPr dirty="0" smtClean="0"/>
              <a:t>trusted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divides up the spoils.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나와 함께하지 않는 사람은 나를 반대하는 </a:t>
            </a:r>
            <a:r>
              <a:rPr dirty="0" smtClean="0"/>
              <a:t>사람이고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나와 </a:t>
            </a:r>
            <a:r>
              <a:rPr dirty="0"/>
              <a:t>함께 모으지 않는 사람은 흩어 버리는 사람이다.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0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who is not with me is against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who does not gather with me, scatters.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한 더러운 영이 어떤 사람에게서 나와 쉴 곳을 </a:t>
            </a:r>
            <a:r>
              <a:rPr dirty="0" smtClean="0"/>
              <a:t>찾으려고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 </a:t>
            </a:r>
            <a:r>
              <a:rPr dirty="0"/>
              <a:t>없는 곳을 돌아다니다가 끝내 찾지 </a:t>
            </a:r>
            <a:r>
              <a:rPr dirty="0" smtClean="0"/>
              <a:t>못하고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전에 나왔던 집으로 다시 돌아가야겠다’고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8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an evil spirit comes out of a </a:t>
            </a:r>
            <a:r>
              <a:rPr dirty="0" smtClean="0"/>
              <a:t>man,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goes through arid places seeking rest and does not find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it says, `I will return to the house I left.'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그런데 그곳에 이르러 </a:t>
            </a:r>
            <a:r>
              <a:rPr dirty="0" smtClean="0"/>
              <a:t>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집이 </a:t>
            </a:r>
            <a:r>
              <a:rPr dirty="0"/>
              <a:t>깨끗하게 청소돼 있고 말끔히 정돈돼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4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</a:t>
            </a:r>
            <a:r>
              <a:rPr dirty="0" smtClean="0"/>
              <a:t>arrives,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finds the house swept clean and put in order.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그래서 더러운 영은 나가서 자기보다 더 사악한 다른 </a:t>
            </a:r>
            <a:r>
              <a:rPr dirty="0" smtClean="0"/>
              <a:t>영들을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일곱이나 </a:t>
            </a:r>
            <a:r>
              <a:rPr dirty="0"/>
              <a:t>데리고 와 그 곳에 들어가 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 사람의 마지막 상황은 처음보다 훨씬 더 나빠진다.”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it goes and takes seven other spirits more wicked than </a:t>
            </a:r>
            <a:r>
              <a:rPr dirty="0" smtClean="0"/>
              <a:t>itself,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go in and live </a:t>
            </a:r>
            <a:r>
              <a:rPr dirty="0" smtClean="0"/>
              <a:t>there.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final </a:t>
            </a:r>
            <a:r>
              <a:rPr dirty="0" smtClean="0"/>
              <a:t>condition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that man is worse than the first."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예수께서 이런 말씀을 하고 계실 때 사람들 사이에서 한 여인이 소리쳤습니다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선생님을 낳아 젖 먹이며 기르신 어머니는 정말 복 있는 분입니다!”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saying these things, a woman in the crowd called out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Blessed is the mother who gave you birth and nursed you."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예수께서 대답하셨습니다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정말 복 있는 사람들은 하나님의 말씀을 듣고 지키는 사람들이다.”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Blessed rather are those who hear the word of God and obey it."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사람들이 점점 불어나자 예수께서 말씀하기 시작하셨습니다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세대는 악한 세대다. 그들은 표적을 </a:t>
            </a:r>
            <a:r>
              <a:rPr dirty="0" smtClean="0"/>
              <a:t>구하지만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요나의 </a:t>
            </a:r>
            <a:r>
              <a:rPr dirty="0"/>
              <a:t>표적 외에는 어떤 표적도 받지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crowds increased, Jesus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a wicked </a:t>
            </a:r>
            <a:r>
              <a:rPr dirty="0" smtClean="0"/>
              <a:t>generation.</a:t>
            </a:r>
            <a:r>
              <a:rPr lang="ko-KR" altLang="en-US" dirty="0"/>
              <a:t> </a:t>
            </a:r>
            <a:r>
              <a:rPr dirty="0" smtClean="0"/>
              <a:t>It </a:t>
            </a:r>
            <a:r>
              <a:rPr dirty="0"/>
              <a:t>asks for a miraculous </a:t>
            </a:r>
            <a:r>
              <a:rPr dirty="0" smtClean="0"/>
              <a:t>sign,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none will be given it except the sign of Jonah.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날마다 우리에게 필요한 양식을 내려 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us each day our daily bread.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요나가 니느웨 사람들에게 표적이 된 것과 같이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인자도 </a:t>
            </a:r>
            <a:r>
              <a:rPr dirty="0"/>
              <a:t>이 세대에게 표적이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7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Jonah was a sign to the Ninevites,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also will the Son of Man be to this generation.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49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심판 때에 남쪽 나라의 여왕이 이 세대 사람들과 함께 일어나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정죄할 것이다. 그 여왕은 솔로몬의 지혜를 듣기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 </a:t>
            </a:r>
            <a:r>
              <a:rPr dirty="0"/>
              <a:t>끝에서 왔기 때문이다. 그러나 보라. 솔로몬보다 더 큰 이가 여기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Queen of the South will rise at the judgment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men of this generation and condemn them;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she came from the ends of the earth to listen to Solomon's wisdom,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now one greater than Solomon is here.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심판 때에 니느웨 사람들은 이 세대 사람들과 함께 일어나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세대들을 정죄할 것이다. 그들은 요나의 선포를 듣고 회개했기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요나보다 더 큰 이가 여기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8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Nineveh will stand up at the judgment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this generation and condemn it; for they repented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preaching of Jonah, and now one greater than Jonah is here.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등불을 켜서 은밀한 장소에 두거나 그릇으로 덮어 두는 사람은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오직 </a:t>
            </a:r>
            <a:r>
              <a:rPr dirty="0"/>
              <a:t>등불은 들어오는 사람들이 볼 수 있도록 등잔대 위에 얹어 두는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lights a lamp and puts it in a place where it will be hidden,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under a bowl. Instead he puts it on its stand,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those who come in may see the light.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6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네 눈은 네 몸의 등불이다. 눈이 좋으면 너희 온몸도 밝을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눈이 나쁘면 몸도 어두울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1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 is the lamp of your body.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your eyes are good, </a:t>
            </a:r>
            <a:r>
              <a:rPr dirty="0" smtClean="0"/>
              <a:t>your </a:t>
            </a:r>
            <a:r>
              <a:rPr dirty="0"/>
              <a:t>whole body also is full of light.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when they are bad, your body also is full of darkness.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그러므로 네 안에 있는 빛이 어둡지 않은가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to it, then, that the light within you is not darkness.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만약 너희 온몸이 빛으로 가득하고 어두운 부분이 하나도 없으면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마치 </a:t>
            </a:r>
            <a:r>
              <a:rPr dirty="0"/>
              <a:t>등불이 너희를 환하게 비출 때처럼 너희 몸도 온전히 빛날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if your whole body is full of light, and no part of it dark,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be completely lighted, as when the light of a lamp shines on you."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예수께서 말씀하실 때 바리새파 한 사람이 자기 집에서 잡수시기를 청하자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안으로 들어가 식탁에 기대어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3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finished speaking, </a:t>
            </a:r>
            <a:r>
              <a:rPr dirty="0" smtClean="0"/>
              <a:t>a </a:t>
            </a:r>
            <a:r>
              <a:rPr dirty="0"/>
              <a:t>Pharisee invited him to eat with him;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went in and reclined at the table.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그런데 그 바리새파 사람은 예수께서 음식을 들기 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손을 </a:t>
            </a:r>
            <a:r>
              <a:rPr dirty="0"/>
              <a:t>씻지 않으시는 것을 보고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Pharisee, noticing that Jesus did not first wash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meal, </a:t>
            </a:r>
            <a:r>
              <a:rPr dirty="0" smtClean="0"/>
              <a:t>was </a:t>
            </a:r>
            <a:r>
              <a:rPr dirty="0"/>
              <a:t>surprised.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09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그러자 주께서 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 바리새파 사람들은 잔과 접시의 겉은 깨끗이 닦지만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속에는 욕심과 사악함이 가득 차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0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Now then, you Pharisees clean the outside of the cup and dish,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inside you are full of greed and wickedness.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우리가 우리에게 빚진 모든 사람을 용서한 것같이 우리 죄도 용서해 주소서.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우리를 시험에 들지 않게 하소서.’”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Forgive us our sins, for we also forgive everyone who sins against us.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lead us not into temptation.'"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너희 어리석은 사람들아! 겉을 만든 분이 속도 만들지 않으셨느냐?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0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foolish people!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not the one who made the outside make the inside also?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 속에 있는 것으로 자비를 베풀라.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모든 것이 너희에게 깨끗해질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9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give what is inside the dish to the poor,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everything will be clean for you.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너희 바리새파 사람들에게 화가 있을 것이다!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박하와 운향과 온갖 채소들의 십일조를 하나님께 바치면서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정작 </a:t>
            </a:r>
            <a:r>
              <a:rPr dirty="0"/>
              <a:t>공의와 하나님의 사랑은 무시해 버리는구나.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 </a:t>
            </a:r>
            <a:r>
              <a:rPr dirty="0"/>
              <a:t>것들도 행해야 하지만 이런 것들도 소홀히 해서는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8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 Pharisees, because you give God a tenth of your mint,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rue </a:t>
            </a:r>
            <a:r>
              <a:rPr dirty="0"/>
              <a:t>and all other kinds of garden herbs, </a:t>
            </a:r>
            <a:r>
              <a:rPr dirty="0" smtClean="0"/>
              <a:t>but </a:t>
            </a:r>
            <a:r>
              <a:rPr dirty="0"/>
              <a:t>you neglect justice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love of </a:t>
            </a:r>
            <a:r>
              <a:rPr dirty="0" smtClean="0"/>
              <a:t>God.</a:t>
            </a:r>
            <a:r>
              <a:rPr lang="ko-KR" altLang="en-US" dirty="0" smtClean="0"/>
              <a:t> </a:t>
            </a:r>
            <a:r>
              <a:rPr dirty="0" smtClean="0"/>
              <a:t>You </a:t>
            </a:r>
            <a:r>
              <a:rPr dirty="0"/>
              <a:t>should have </a:t>
            </a:r>
            <a:r>
              <a:rPr dirty="0" smtClean="0"/>
              <a:t>practiced the </a:t>
            </a:r>
            <a:r>
              <a:rPr dirty="0"/>
              <a:t>latter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without </a:t>
            </a:r>
            <a:r>
              <a:rPr dirty="0"/>
              <a:t>leaving the former undone.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너희 바리새파 사람들에게 화가 있을 것이다!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회당에서 높은 자리에 앉기 좋아하고 시장에서 인사받기 좋아하는구나.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2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 Pharisees, because you love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most important seats in the synagogues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greetings in the marketplaces.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7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너희에게 화가 있을 것이다! 너희는 드러나지 않는 무덤 같아서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밟고 다니나 무덤인 줄 모른다.”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2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because you are like unmarked graves,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men walk over without knowing it."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83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한 율법학자가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선생님께서 이렇게 말씀하시면 저희까지 모욕하는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6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experts in the law answered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 when you say these things, you insult us also."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예수께서 대답하셨습니다. “너희 율법학자들에게도 화가 있을 것이다!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백성들에게 지기 힘든 어려운 짐을 지우면서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자신은 손가락 하나도 까딱하려 하지 않는구나.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"And you experts in the law, woe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load people down with burdens they can hardly carry,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yourselves will not lift one finger to help them.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7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너희에게 화가 있을 것이다! 너희가 예언자들의 무덤을 만들고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바로 </a:t>
            </a:r>
            <a:r>
              <a:rPr dirty="0"/>
              <a:t>너희 조상들이 그 예언자들을 죽인 사람들이었다.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6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because you build tombs for the prophets,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was your forefathers who killed them.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그래서 너희는 너희 조상들이 저지른 일을 인정하고 찬동하는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예언자들을 죽였고 너희는 그 예언자들의 무덤을 만들기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4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testify that you approve of what your forefathers did;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killed the prophets, and you build their tombs.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91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그러므로 하나님의 지혜도 말씀하셨다.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그들에게 예언자들과 사도들을 보낼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그들 중 일부는 죽이고 일부는 핍박할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this, God in his wisdom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send them prophets and </a:t>
            </a:r>
            <a:r>
              <a:rPr dirty="0" smtClean="0"/>
              <a:t>apostles,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some </a:t>
            </a:r>
            <a:r>
              <a:rPr dirty="0"/>
              <a:t>of whom they will kill </a:t>
            </a:r>
            <a:r>
              <a:rPr dirty="0" smtClean="0"/>
              <a:t>and </a:t>
            </a:r>
            <a:r>
              <a:rPr dirty="0"/>
              <a:t>others they will persecute.'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5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그러고 나서 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 중 누가 친구가 있는데 한밤중에 그가 찾아와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친구여, 내게 빵 세 덩이만 빌려 주게.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"Suppose one of you has a friend,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goes to him at midnight and says,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Friend, lend me three loaves of bread,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그러므로 이 세대는 세상이 시작된 이래로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흘린 </a:t>
            </a:r>
            <a:r>
              <a:rPr dirty="0"/>
              <a:t>모든 예언자의 피에 대해 책임져야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generation will be held responsible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blood of all the </a:t>
            </a:r>
            <a:r>
              <a:rPr dirty="0" smtClean="0"/>
              <a:t>prophets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has been shed since </a:t>
            </a:r>
            <a:r>
              <a:rPr dirty="0" smtClean="0"/>
              <a:t>the </a:t>
            </a:r>
            <a:r>
              <a:rPr dirty="0"/>
              <a:t>beginning of the world,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아벨의 피부터 제단과 성소 사이에서 죽임을 당한 사가랴의 피까지 말이다.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그렇다</a:t>
            </a:r>
            <a:r>
              <a:rPr dirty="0"/>
              <a:t>. 나는 너희에게 말한다. 이 세대가 책임져야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9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blood of Abel to the blood of Zechariah,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killed between the altar and the sanctuary.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Yes</a:t>
            </a:r>
            <a:r>
              <a:rPr dirty="0"/>
              <a:t>, I tell you, this generation will be held responsible for it all.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너희 율법학자들에게 화가 있을 것이다!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지식의 열쇠를 가로채 너희 자신들도 들어가려고 하지 않고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들어가려고 </a:t>
            </a:r>
            <a:r>
              <a:rPr dirty="0"/>
              <a:t>하는 다른 사람들도 막았다.”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6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 experts in the 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have taken away the key to knowledge.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yourselves have not </a:t>
            </a:r>
            <a:r>
              <a:rPr dirty="0" smtClean="0"/>
              <a:t>entered,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have hindered </a:t>
            </a:r>
            <a:r>
              <a:rPr dirty="0" smtClean="0"/>
              <a:t>those </a:t>
            </a:r>
            <a:r>
              <a:rPr dirty="0"/>
              <a:t>who were entering."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예수께서 그곳에서 나오실 때 바리새파 사람들과 율법학자들은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예수를 </a:t>
            </a:r>
            <a:r>
              <a:rPr dirty="0"/>
              <a:t>격렬하게 적대시하며 여러 가지 질문으로 몰아붙이기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left there, the Pharisees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teachers of the law began to oppose him fiercely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besiege him with questions,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그들은 예수께서 말씀하시는 것에 트집을 잡으려고 애썼습니다.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waiting to catch him in something he might say.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친구가 여행 길에 나를 만나러 왔는데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내놓을 </a:t>
            </a:r>
            <a:r>
              <a:rPr dirty="0"/>
              <a:t>게 없어서 그렇다네’ 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0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 friend of mine on a journey has come to 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nothing to set before him.'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47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사람이 안에서 ‘귀찮게 하지 말게.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문은 </a:t>
            </a:r>
            <a:r>
              <a:rPr dirty="0"/>
              <a:t>다 잠겼고 나는 아이들과 함께 벌써 잠자리에 들었네.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지금 일어나서 뭘 줄 수가 없네’라고 거절할 수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one inside answers</a:t>
            </a:r>
            <a:r>
              <a:rPr dirty="0" smtClean="0"/>
              <a:t>,`</a:t>
            </a:r>
            <a:r>
              <a:rPr dirty="0"/>
              <a:t>Don't bother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door is already locked, </a:t>
            </a:r>
            <a:r>
              <a:rPr dirty="0" smtClean="0"/>
              <a:t>and </a:t>
            </a:r>
            <a:r>
              <a:rPr dirty="0"/>
              <a:t>my children are with me in bed.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can't get up and give you anything.'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내가 너희에게 말한다. 친구라는 이유만으로는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일어나 빵을 갖다 주지 않을지라도,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끈질기게 </a:t>
            </a:r>
            <a:r>
              <a:rPr dirty="0"/>
              <a:t>졸라 대는 것 때문에는 일어나 필요한 만큼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0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though he will not get up and give him the bread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is his friend, yet because of the man's boldness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get up and give him as much as he 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그러므로 내가 너희에게 말한다. 구하라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너희에게 주실 것이다. </a:t>
            </a:r>
            <a:r>
              <a:rPr dirty="0" smtClean="0"/>
              <a:t>찾으라</a:t>
            </a:r>
            <a:r>
              <a:rPr dirty="0"/>
              <a:t>. 그리하면 너희가 찾을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문을 </a:t>
            </a:r>
            <a:r>
              <a:rPr dirty="0"/>
              <a:t>두드리라. 그러면 너희에게 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60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say to you: Ask and it will be given to you;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seek </a:t>
            </a:r>
            <a:r>
              <a:rPr dirty="0"/>
              <a:t>and you will find; knock and the door will be opened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1773</Words>
  <Application>Microsoft Macintosh PowerPoint</Application>
  <PresentationFormat>와이드스크린</PresentationFormat>
  <Paragraphs>306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2022-09-08T06:55:18Z</dcterms:modified>
</cp:coreProperties>
</file>