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그러는 동안 수천 명의 사람들이 모여들어 서로 밟힐 지경이 됐습니다.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먼저 제자들에게 말씀을 시작하셨습니다.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바리새파 사람들의 누룩을 조심하라. 그들의 행위는 위선이다.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25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Meanwhile, when a crowd of many thousands had gathered,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they were trampling on one another,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Jesus </a:t>
            </a:r>
            <a:r>
              <a:rPr dirty="0"/>
              <a:t>began to speak first to his disciples, saying: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Be on your guard against the yeast of the Pharisees, which is hypocrisy.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누구든지 인자를 욕하는 사람은 용서받겠지만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성령을 </a:t>
            </a:r>
            <a:r>
              <a:rPr dirty="0"/>
              <a:t>모독하는 말을 한 사람은 용서받지 못한다.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84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everyone who speaks a word </a:t>
            </a:r>
            <a:r>
              <a:rPr dirty="0" smtClean="0"/>
              <a:t>against</a:t>
            </a:r>
            <a:r>
              <a:rPr lang="ko-KR" altLang="en-US" dirty="0"/>
              <a:t> </a:t>
            </a:r>
            <a:r>
              <a:rPr dirty="0" smtClean="0"/>
              <a:t>the </a:t>
            </a:r>
            <a:r>
              <a:rPr dirty="0"/>
              <a:t>Son of </a:t>
            </a:r>
            <a:r>
              <a:rPr dirty="0" smtClean="0"/>
              <a:t>Man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be forgiven, but anyone who blasphemes </a:t>
            </a:r>
            <a:r>
              <a:rPr dirty="0" smtClean="0"/>
              <a:t>against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Holy Spirit </a:t>
            </a:r>
            <a:r>
              <a:rPr dirty="0" smtClean="0"/>
              <a:t>will </a:t>
            </a:r>
            <a:r>
              <a:rPr dirty="0"/>
              <a:t>not be forgiven.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회당이나 지도자들이나 권세 있는 자들 앞에 끌려가게 되더라도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스스로 </a:t>
            </a:r>
            <a:r>
              <a:rPr dirty="0"/>
              <a:t>어떻게 대답할까, 무슨 말을 할까 염려하지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83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you are brought before synagogues, rulers and authorities,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worry about how you will defend yourselves or what you will say,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성령께서 그때 네가 무슨 말을 해야 할지 가르쳐 주실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 Holy Spirit will teach you at that time what you should say."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163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사람들 중에서 어떤 사람이 예수께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선생님, 제 형제에게 유산을 저와 나누라고 말씀해 주십시오.”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68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Someone in the crowd said to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Teacher, tell my brother to divide the inheritance with me."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1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예수께서 대답하셨습니다.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 사람아, 누가 나를 너희 재판관이나 분배인으로 세웠느냐?”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09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Man, who appointed me a judge or an arbiter between you?"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03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그러고는 사람들에게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너희는 조심해서 모든 탐욕을 삼가라!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사람의 </a:t>
            </a:r>
            <a:r>
              <a:rPr dirty="0"/>
              <a:t>생명이 그 재산의 넉넉함에 있는 것이 아니다.”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86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Watch out! Be on your guard against all kinds of greed;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man's life does not consist in the abundance of his possessions."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그러고 나서 그들에게 한 비유를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한 부자가 수확이 잘되는 땅을 가지고 있었는데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59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told them this parable: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The ground of a certain rich man produced a good crop.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350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그가 혼자서 ‘어떻게 할까?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/>
              <a:t>곡식을 쌓아 둘 곳이 없구나’ 하고 생각했다.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410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thought to himself, </a:t>
            </a:r>
            <a:r>
              <a:rPr dirty="0" smtClean="0"/>
              <a:t>`</a:t>
            </a:r>
            <a:r>
              <a:rPr dirty="0"/>
              <a:t>What shall I do?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have no place to store my crops.'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그리고 말했다. ‘이렇게 해야겠다. </a:t>
            </a:r>
            <a:r>
              <a:rPr dirty="0" smtClean="0"/>
              <a:t>지금 </a:t>
            </a:r>
            <a:r>
              <a:rPr dirty="0"/>
              <a:t>있는 창고를 부수고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더 </a:t>
            </a:r>
            <a:r>
              <a:rPr dirty="0"/>
              <a:t>크게 지어 내 모든 곡식과 물건을 거기에 쌓아 두어야겠다.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112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he said, `This is what I'll do.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tear down my barns and build bigger ones,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there I will store all my grain and my goods.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275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그리고 나서 내 영혼에게 말하겠다.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영혼아</a:t>
            </a:r>
            <a:r>
              <a:rPr dirty="0"/>
              <a:t>, 여러 해 동안 쓸 물건을 많이 쌓아 두었으니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편히 </a:t>
            </a:r>
            <a:r>
              <a:rPr dirty="0"/>
              <a:t>쉬고 먹고 마시고 즐겨라.’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76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I'll say to myself,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You have plenty of good things laid up for many years.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Take </a:t>
            </a:r>
            <a:r>
              <a:rPr dirty="0"/>
              <a:t>life easy; eat, drink and be merry."'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06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감추어진 것이 드러나지 않을 것이 없고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숨겨진 </a:t>
            </a:r>
            <a:r>
              <a:rPr dirty="0"/>
              <a:t>것이 알려지지 않을 것이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57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nothing concealed that will not be disclosed,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hidden that will not be made known.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147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그러나 하나님께서 그에게 말씀하셨다.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이 어리석은 사람아! 오늘 밤 네 영혼을 네게서 찾을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네가 너를 위해 장만한 것들을 다 누가 갖게 되겠느냐?’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2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God said to him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You fool! This very night your life </a:t>
            </a:r>
            <a:r>
              <a:rPr dirty="0" smtClean="0"/>
              <a:t>will </a:t>
            </a:r>
            <a:r>
              <a:rPr dirty="0"/>
              <a:t>be demanded from you.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who will get what you have prepared for yourself?'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66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자기를 위해 재물을 쌓아 두면서도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하나님께 </a:t>
            </a:r>
            <a:r>
              <a:rPr dirty="0"/>
              <a:t>대해 부요하지 못한 사람은 이와 같다.”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88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how it will be with anyone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stores up things for himself but is not rich toward God."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05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예수께서 제자들에게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그러므로 내가 너희에게 말한다. 네 목숨을 위해 무엇을 먹을까,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/>
              <a:t>몸을 위해 무엇을 입을까 걱정하지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82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said to his disciples: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Therefore I tell you, do not worry about your life,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you will eat; or about your body, what you will wear.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목숨이 음식보다 중요하고 몸이 옷보다 중요한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Life is more than food, and the body more than clothes.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46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까마귀들을 생각해 보라. 심지도 거두지도 않고 창고도 곳간도 없지만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하나님께서 </a:t>
            </a:r>
            <a:r>
              <a:rPr dirty="0"/>
              <a:t>그것들을 먹이신다. 그런데 너희는 새들보다 얼마나 더 귀하냐?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14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Consider the ravens: They do not sow or reap,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have no storeroom or barn; yet God feeds them.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how much more valuable you are than birds!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46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너희 중 누가 걱정한다고 </a:t>
            </a:r>
            <a:r>
              <a:rPr dirty="0" smtClean="0"/>
              <a:t>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 </a:t>
            </a:r>
            <a:r>
              <a:rPr dirty="0"/>
              <a:t>목숨을 조금이라도 더 연장할 수 있겠느냐?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of you by worrying can add a single hour to his life?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너희가 이렇게 작은 일도 제대로 못하면서 왜 다른 일들을 걱정하느냐?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212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you cannot do this very little thing,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why </a:t>
            </a:r>
            <a:r>
              <a:rPr dirty="0"/>
              <a:t>do you worry about the rest?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백합꽃이 어떻게 자라는지 생각해 보라.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일하거나 </a:t>
            </a:r>
            <a:r>
              <a:rPr dirty="0"/>
              <a:t>옷감을 짜지도 않는다. 그러나 내가 너희에게 말한다.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모든 영화를 누렸던 솔로몬도 이 꽃 하나만큼 차려입지 못했다.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83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"Consider how the lilies </a:t>
            </a:r>
            <a:r>
              <a:rPr dirty="0" smtClean="0"/>
              <a:t>grow.</a:t>
            </a:r>
            <a:r>
              <a:rPr lang="ko-KR" altLang="en-US" dirty="0"/>
              <a:t> </a:t>
            </a:r>
            <a:r>
              <a:rPr dirty="0" smtClean="0"/>
              <a:t>They </a:t>
            </a:r>
            <a:r>
              <a:rPr dirty="0"/>
              <a:t>do not labor or spin. </a:t>
            </a:r>
            <a:r>
              <a:rPr dirty="0" smtClean="0"/>
              <a:t>Yet </a:t>
            </a:r>
            <a:r>
              <a:rPr dirty="0"/>
              <a:t>I tell </a:t>
            </a:r>
            <a:r>
              <a:rPr dirty="0" smtClean="0"/>
              <a:t>you,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not </a:t>
            </a:r>
            <a:r>
              <a:rPr dirty="0"/>
              <a:t>even Solomon in all his splendor was dressed like one of these.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31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오늘은 여기 있지만 내일은 불 속에 던져질 </a:t>
            </a:r>
            <a:r>
              <a:rPr dirty="0" smtClean="0"/>
              <a:t>들풀들도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하나님이 </a:t>
            </a:r>
            <a:r>
              <a:rPr dirty="0"/>
              <a:t>그렇게 입히시는데 하물며 너희는 얼마나 더 잘 입히시겠느냐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믿음이 </a:t>
            </a:r>
            <a:r>
              <a:rPr dirty="0"/>
              <a:t>적은 사람들아!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85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that is how God clothes the grass of the </a:t>
            </a:r>
            <a:r>
              <a:rPr dirty="0" smtClean="0"/>
              <a:t>field,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is here </a:t>
            </a:r>
            <a:r>
              <a:rPr dirty="0" smtClean="0"/>
              <a:t>today,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tomorrow is thrown into the </a:t>
            </a:r>
            <a:r>
              <a:rPr dirty="0" smtClean="0"/>
              <a:t>fire,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how </a:t>
            </a:r>
            <a:r>
              <a:rPr dirty="0"/>
              <a:t>much more will he clothe </a:t>
            </a:r>
            <a:r>
              <a:rPr dirty="0" smtClean="0"/>
              <a:t>you,</a:t>
            </a:r>
            <a:r>
              <a:rPr lang="ko-KR" altLang="en-US" dirty="0"/>
              <a:t> </a:t>
            </a:r>
            <a:r>
              <a:rPr dirty="0" smtClean="0"/>
              <a:t>O </a:t>
            </a:r>
            <a:r>
              <a:rPr dirty="0"/>
              <a:t>you of little faith!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그러니 무엇을 먹을까, 무엇을 마실까 찾지 말라. 걱정하지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47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set your heart on what you will eat or </a:t>
            </a:r>
            <a:r>
              <a:rPr dirty="0" smtClean="0"/>
              <a:t>drink;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worry about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너희가 어둠 속에서 말한 것이 대낮에 들릴 것이고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골방에서 </a:t>
            </a:r>
            <a:r>
              <a:rPr dirty="0"/>
              <a:t>속삭인 것이 지붕 위에서 선포될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59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you have said in the dark will be heard in the daylight,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what you have whispered in the ear in the inner rooms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be proclaimed from the roofs.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이런 것들은 다 세상 사람들이 추구하는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아버지께서는 </a:t>
            </a:r>
            <a:r>
              <a:rPr dirty="0"/>
              <a:t>너희에게 이것들이 필요하다는 것을 아신다.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313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pagan world runs after all such </a:t>
            </a:r>
            <a:r>
              <a:rPr dirty="0" smtClean="0"/>
              <a:t>things,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your Father knows that you need them.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그러므로 너희는 오직 그분의 나라를 구하라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그리하면 </a:t>
            </a:r>
            <a:r>
              <a:rPr dirty="0"/>
              <a:t>이런 것들을 너희에게 더해 주실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229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seek his </a:t>
            </a:r>
            <a:r>
              <a:rPr dirty="0" smtClean="0"/>
              <a:t>kingdom,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these things will be given to you as well.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두려워하지 말라, 적은 무리여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아버지께서 그 나라를 너희에게 주기를 기뻐하신다.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78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be afraid, little </a:t>
            </a:r>
            <a:r>
              <a:rPr dirty="0" smtClean="0"/>
              <a:t>flock,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your Father has been pleased to give you the kingdom.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너희 소유를 팔아 자선을 베풀라</a:t>
            </a:r>
            <a:r>
              <a:rPr dirty="0" smtClean="0"/>
              <a:t>.</a:t>
            </a:r>
            <a:r>
              <a:rPr lang="ko-KR" altLang="en-US" dirty="0"/>
              <a:t> </a:t>
            </a:r>
            <a:r>
              <a:rPr dirty="0" smtClean="0"/>
              <a:t>너희는 </a:t>
            </a:r>
            <a:r>
              <a:rPr dirty="0"/>
              <a:t>자신을 </a:t>
            </a:r>
            <a:r>
              <a:rPr dirty="0" smtClean="0"/>
              <a:t>위해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닳지 </a:t>
            </a:r>
            <a:r>
              <a:rPr dirty="0"/>
              <a:t>않는 지갑을 만들어 없어지지 않는 재물을 하늘에 쌓아 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그곳에는 </a:t>
            </a:r>
            <a:r>
              <a:rPr dirty="0"/>
              <a:t>도둑이 들거나 좀먹는 일이 없을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12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Sell your possessions and give to the </a:t>
            </a:r>
            <a:r>
              <a:rPr dirty="0" smtClean="0"/>
              <a:t>poor.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Provide </a:t>
            </a:r>
            <a:r>
              <a:rPr dirty="0"/>
              <a:t>purses for yourselves that will not wear </a:t>
            </a:r>
            <a:r>
              <a:rPr dirty="0" smtClean="0"/>
              <a:t>out,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treasure in heaven that will not be </a:t>
            </a:r>
            <a:r>
              <a:rPr dirty="0" smtClean="0"/>
              <a:t>exhausted,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no thief comes near and no moth destroys.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너희 재물이 있는 곳에 마음도 가는 법이다.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where your treasure is, there your heart will be also.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항상 허리에 띠를 두르고 등불을 켜 놓고 있어야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"Be dressed ready for service and keep your lamps burning,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마치 주인이 결혼 잔치에서 돌아와 문을 두드릴 </a:t>
            </a:r>
            <a:r>
              <a:rPr dirty="0" smtClean="0"/>
              <a:t>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열어 주려고 대기하고 있는 사람들과 같이 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79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men waiting for their </a:t>
            </a:r>
            <a:r>
              <a:rPr dirty="0" smtClean="0"/>
              <a:t>master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return from a wedding </a:t>
            </a:r>
            <a:r>
              <a:rPr dirty="0" smtClean="0"/>
              <a:t>banquet,</a:t>
            </a:r>
            <a:r>
              <a:rPr lang="ko-KR" altLang="en-US" dirty="0"/>
              <a:t> </a:t>
            </a:r>
            <a:r>
              <a:rPr dirty="0" smtClean="0"/>
              <a:t>so </a:t>
            </a:r>
            <a:r>
              <a:rPr dirty="0"/>
              <a:t>that when he </a:t>
            </a:r>
            <a:r>
              <a:rPr dirty="0" smtClean="0"/>
              <a:t>comes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knocks they can immediately open the door for him.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주인이 돌아와서 종들이 깨어 있는 것을 보면 그 종들은 복이 있을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진실로 너희에게 말한다</a:t>
            </a:r>
            <a:r>
              <a:rPr dirty="0" smtClean="0"/>
              <a:t>.</a:t>
            </a:r>
            <a:r>
              <a:rPr lang="ko-KR" altLang="en-US" dirty="0"/>
              <a:t> </a:t>
            </a:r>
            <a:r>
              <a:rPr dirty="0" smtClean="0"/>
              <a:t>그 </a:t>
            </a:r>
            <a:r>
              <a:rPr dirty="0"/>
              <a:t>주인은 허리에 띠를 </a:t>
            </a:r>
            <a:r>
              <a:rPr dirty="0" smtClean="0"/>
              <a:t>두르고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종들을 식탁에 앉힌 다음 곁에 와서 시중을 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good for those servants whose master finds them </a:t>
            </a:r>
            <a:r>
              <a:rPr dirty="0" smtClean="0"/>
              <a:t>watching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he comes. I tell you the truth, he will dress himself to </a:t>
            </a:r>
            <a:r>
              <a:rPr dirty="0" smtClean="0"/>
              <a:t>serve,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have them recline at the table and will come and wait on them.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만약 주인이 한밤중이나 새벽에 </a:t>
            </a:r>
            <a:r>
              <a:rPr dirty="0" smtClean="0"/>
              <a:t>오더라도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깨어 </a:t>
            </a:r>
            <a:r>
              <a:rPr dirty="0"/>
              <a:t>있는 종들을 </a:t>
            </a:r>
            <a:r>
              <a:rPr dirty="0" smtClean="0"/>
              <a:t>본다면</a:t>
            </a:r>
            <a:r>
              <a:rPr lang="ko-KR" altLang="en-US" dirty="0"/>
              <a:t> </a:t>
            </a:r>
            <a:r>
              <a:rPr dirty="0" smtClean="0"/>
              <a:t>그 </a:t>
            </a:r>
            <a:r>
              <a:rPr dirty="0"/>
              <a:t>종들은 복이 있을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64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good for those servants whose master finds them </a:t>
            </a:r>
            <a:r>
              <a:rPr dirty="0" smtClean="0"/>
              <a:t>ready,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even </a:t>
            </a:r>
            <a:r>
              <a:rPr dirty="0"/>
              <a:t>if he comes in the second or third watch of the night.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너희는 이것을 알라. 만약 집에 도둑이 언제 들지 </a:t>
            </a:r>
            <a:r>
              <a:rPr dirty="0" smtClean="0"/>
              <a:t>알았더라면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집주인은 </a:t>
            </a:r>
            <a:r>
              <a:rPr dirty="0"/>
              <a:t>도둑이 집에 들어오지 못하게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01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understand this: If the owner of the </a:t>
            </a:r>
            <a:r>
              <a:rPr dirty="0" smtClean="0"/>
              <a:t>house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had </a:t>
            </a:r>
            <a:r>
              <a:rPr dirty="0"/>
              <a:t>known at what hour the thief was </a:t>
            </a:r>
            <a:r>
              <a:rPr dirty="0" smtClean="0"/>
              <a:t>coming,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would not have let his house be broken into.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746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내 친구들아, 너희에게 내가 말한다</a:t>
            </a:r>
            <a:r>
              <a:rPr dirty="0" smtClean="0"/>
              <a:t>.</a:t>
            </a:r>
            <a:r>
              <a:rPr lang="ko-KR" altLang="en-US" dirty="0"/>
              <a:t> </a:t>
            </a:r>
            <a:r>
              <a:rPr dirty="0" smtClean="0"/>
              <a:t>너희 </a:t>
            </a:r>
            <a:r>
              <a:rPr dirty="0"/>
              <a:t>몸은 죽일 수 </a:t>
            </a:r>
            <a:r>
              <a:rPr dirty="0" smtClean="0"/>
              <a:t>있어도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후 더 이상 어떻게 할 수 없는 사람들을 두려워하지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096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you, my friends, do not be afraid of </a:t>
            </a:r>
            <a:r>
              <a:rPr dirty="0" smtClean="0"/>
              <a:t>those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kill the body and after that can do no more.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81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그러므로 너희도 준비하고 있어야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인자가 </a:t>
            </a:r>
            <a:r>
              <a:rPr dirty="0"/>
              <a:t>생각지도 않은 때 올 것이기 때문이다.”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75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also must be ready, because the Son of </a:t>
            </a:r>
            <a:r>
              <a:rPr dirty="0" smtClean="0"/>
              <a:t>Man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come at an hour when you do not expect him."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904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/>
              <a:t>베드로가 물었습니다. “주여, 이 비유를 저희에게 하신 것입니까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아니면 </a:t>
            </a:r>
            <a:r>
              <a:rPr dirty="0"/>
              <a:t>모든 사람에게 하신 것입니까?”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Peter asked, "Lord, are you telling this parable to us, or to everyone?"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26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/>
              <a:t>주께서 대답하셨습니다. “누가 신실하고 지혜로운 종이겠느냐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주인이 </a:t>
            </a:r>
            <a:r>
              <a:rPr dirty="0"/>
              <a:t>자기 종들을 맡기고 제때 양식을 나눠 줄 일꾼이 누구겠느냐?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26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answered, "Who then is the faithful and wise </a:t>
            </a:r>
            <a:r>
              <a:rPr dirty="0" smtClean="0"/>
              <a:t>manager,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whom </a:t>
            </a:r>
            <a:r>
              <a:rPr dirty="0"/>
              <a:t>the master puts in charge of his </a:t>
            </a:r>
            <a:r>
              <a:rPr dirty="0" smtClean="0"/>
              <a:t>servants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give them their food allowance at the proper time?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/>
              <a:t>주인이 돌아와 종이 시킨 대로 일하는 것을 </a:t>
            </a:r>
            <a:r>
              <a:rPr dirty="0" smtClean="0"/>
              <a:t>본다면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종은 복이 있을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19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good for that </a:t>
            </a:r>
            <a:r>
              <a:rPr dirty="0" smtClean="0"/>
              <a:t>servant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whom </a:t>
            </a:r>
            <a:r>
              <a:rPr dirty="0"/>
              <a:t>the master finds doing so when he returns.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/>
              <a:t>내가 진실로 너희에게 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주인은 </a:t>
            </a:r>
            <a:r>
              <a:rPr dirty="0"/>
              <a:t>그 종에게 자신의 모든 재산을 맡길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42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</a:t>
            </a:r>
            <a:r>
              <a:rPr dirty="0" smtClean="0"/>
              <a:t>truth,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put him in charge of all his possessions.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30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/>
              <a:t>그러나 그 종이 ‘주인님이 오시려면 한참 멀었다’라는 </a:t>
            </a:r>
            <a:r>
              <a:rPr dirty="0" smtClean="0"/>
              <a:t>생각에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남녀 </a:t>
            </a:r>
            <a:r>
              <a:rPr dirty="0"/>
              <a:t>종들을 때리며 먹고 마시고 취해 버린다고 하자.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422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suppose the servant says to himself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My master is taking a long time in coming,'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then begins to beat the menservants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maidservants and to eat and drink and get drunk.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/>
              <a:t>그 종의 주인은 종이 생각지도 못한 날, 그가 알지 못하는 시각에 돌아와서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그를 </a:t>
            </a:r>
            <a:r>
              <a:rPr dirty="0"/>
              <a:t>몹시 때린 뒤 믿지 않는 자들과 함께 놓을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46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master of that servant will come on a day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he does not expect him and at an hour he is not aware of.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cut him to pieces and assign him a place with the unbelievers.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2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/>
              <a:t>주인의 뜻을 알고도 준비하지 않거나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뜻대로 하지 않는 종은 매를 많이 맞을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35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"That servant who knows his master's will </a:t>
            </a:r>
            <a:r>
              <a:rPr dirty="0" smtClean="0"/>
              <a:t>and </a:t>
            </a:r>
            <a:r>
              <a:rPr dirty="0"/>
              <a:t>does not get </a:t>
            </a:r>
            <a:r>
              <a:rPr dirty="0" smtClean="0"/>
              <a:t>ready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does not do what his master wants </a:t>
            </a:r>
            <a:r>
              <a:rPr dirty="0" smtClean="0"/>
              <a:t>will </a:t>
            </a:r>
            <a:r>
              <a:rPr dirty="0"/>
              <a:t>be beaten with many blows.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298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/>
              <a:t>그러나 알지 못하고 매 맞을 짓을 한 종은 적게 매를 맞을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많이 </a:t>
            </a:r>
            <a:r>
              <a:rPr dirty="0"/>
              <a:t>받은 사람에게는 많은 것을 요구하시고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많은 </a:t>
            </a:r>
            <a:r>
              <a:rPr dirty="0"/>
              <a:t>일을 맡은 사람에게는 많은 것을 물으실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924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one who does not know </a:t>
            </a:r>
            <a:r>
              <a:rPr dirty="0" smtClean="0"/>
              <a:t>and </a:t>
            </a:r>
            <a:r>
              <a:rPr dirty="0"/>
              <a:t>does </a:t>
            </a:r>
            <a:r>
              <a:rPr dirty="0" smtClean="0"/>
              <a:t>things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deserving </a:t>
            </a:r>
            <a:r>
              <a:rPr dirty="0"/>
              <a:t>punishment will be beaten with few </a:t>
            </a:r>
            <a:r>
              <a:rPr dirty="0" smtClean="0"/>
              <a:t>blows.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everyone who has been given much, much will be demanded;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from the one who has been entrusted with </a:t>
            </a:r>
            <a:r>
              <a:rPr dirty="0" smtClean="0"/>
              <a:t>much,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much </a:t>
            </a:r>
            <a:r>
              <a:rPr dirty="0"/>
              <a:t>more will be asked.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297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/>
              <a:t>내가 세상에 불을 지르러 </a:t>
            </a:r>
            <a:r>
              <a:rPr dirty="0" smtClean="0"/>
              <a:t>왔는데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이미 </a:t>
            </a:r>
            <a:r>
              <a:rPr dirty="0"/>
              <a:t>그 불이 붙었으면 내가 무엇을 더 바라겠느냐?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679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come to bring fire on the </a:t>
            </a:r>
            <a:r>
              <a:rPr dirty="0" smtClean="0"/>
              <a:t>earth,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how I wish it were already kindled!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너희가 두려워해야 할 분을 내가 보여 주겠다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몸을 </a:t>
            </a:r>
            <a:r>
              <a:rPr dirty="0"/>
              <a:t>죽인 후에 지옥에 던질 권세를 가진 그분을 두려워하라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그렇다</a:t>
            </a:r>
            <a:r>
              <a:rPr dirty="0"/>
              <a:t>. 내가 너희에게 말한다. 그분을 두려워하라.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8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show you whom you should fear: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Fear </a:t>
            </a:r>
            <a:r>
              <a:rPr dirty="0"/>
              <a:t>him who, </a:t>
            </a:r>
            <a:r>
              <a:rPr dirty="0" smtClean="0"/>
              <a:t>after </a:t>
            </a:r>
            <a:r>
              <a:rPr dirty="0"/>
              <a:t>the killing of the body,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has </a:t>
            </a:r>
            <a:r>
              <a:rPr dirty="0"/>
              <a:t>power to throw you into hell. </a:t>
            </a:r>
            <a:r>
              <a:rPr dirty="0" smtClean="0"/>
              <a:t>Yes</a:t>
            </a:r>
            <a:r>
              <a:rPr dirty="0"/>
              <a:t>, I tell you, fear him.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/>
              <a:t>그러나 나는 받아야 할 세례가 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일이 이루어질 때까지 내가 얼마나 괴로움을 당할는지 모른다.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271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have a baptism to undergo,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how distressed I am until it is completed!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944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/>
              <a:t>내가 세상에 평화를 주러 왔다고 생각하느냐?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너희에게 말한다. 아니다. 오히려 분열을 일으키러 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008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think I came to bring peace on earth?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</a:t>
            </a:r>
            <a:r>
              <a:rPr dirty="0"/>
              <a:t>, I tell you, but division.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/>
              <a:t>이제부터 한 집안에서 다섯 식구가 서로 갈라져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셋이 </a:t>
            </a:r>
            <a:r>
              <a:rPr dirty="0"/>
              <a:t>둘과 싸우고 둘이 셋과 싸울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70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now on there will be five in one family divided against each other,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three </a:t>
            </a:r>
            <a:r>
              <a:rPr dirty="0"/>
              <a:t>against two and two against three.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53</a:t>
            </a:r>
            <a:br/>
            <a:r>
              <a:t>그들은 갈라져 부자간에, 모녀간에, 고부간에 서로 대립할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82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divided, father against son and son against father,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mother </a:t>
            </a:r>
            <a:r>
              <a:rPr dirty="0"/>
              <a:t>against daughter and daughter against mother,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mother-in-law </a:t>
            </a:r>
            <a:r>
              <a:rPr dirty="0"/>
              <a:t>against daughter-in-law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daughter-in-law against </a:t>
            </a:r>
            <a:r>
              <a:rPr dirty="0" smtClean="0"/>
              <a:t>mother-in-law</a:t>
            </a:r>
            <a:r>
              <a:rPr dirty="0"/>
              <a:t>."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781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54</a:t>
            </a:r>
            <a:br>
              <a:rPr dirty="0"/>
            </a:br>
            <a:r>
              <a:rPr dirty="0"/>
              <a:t>예수께서 사람들에게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너희는 구름이 서쪽에서 일어나는 것을 보면 즉시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폭풍우가 오겠구나’라고 말한다. 그리고 그렇게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20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 crowd: "When you see a cloud rising in the west,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immediately </a:t>
            </a:r>
            <a:r>
              <a:rPr dirty="0"/>
              <a:t>you say, `It's going to rain,' and it does.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32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55</a:t>
            </a:r>
            <a:br>
              <a:rPr dirty="0"/>
            </a:br>
            <a:r>
              <a:rPr dirty="0"/>
              <a:t>바람이 남쪽에서 불면 ‘날씨가 덥겠구나’라고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그렇게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17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 south wind blows, you say, `It's going to be hot,'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it is.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434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56</a:t>
            </a:r>
            <a:br>
              <a:rPr dirty="0"/>
            </a:br>
            <a:r>
              <a:rPr dirty="0"/>
              <a:t>위선자들아! 너희가 땅과 하늘의 기상은 분간할 줄 알면서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어떻게 </a:t>
            </a:r>
            <a:r>
              <a:rPr dirty="0"/>
              <a:t>지금 이 시대는 분간할 줄 모르느냐?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28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Hypocrites! You know how to </a:t>
            </a:r>
            <a:r>
              <a:rPr dirty="0" smtClean="0"/>
              <a:t>interpret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appearance </a:t>
            </a:r>
            <a:r>
              <a:rPr dirty="0" smtClean="0"/>
              <a:t>of </a:t>
            </a:r>
            <a:r>
              <a:rPr dirty="0"/>
              <a:t>the earth and the sky.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How </a:t>
            </a:r>
            <a:r>
              <a:rPr dirty="0"/>
              <a:t>is it that you don't know how to interpret this present time?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57</a:t>
            </a:r>
            <a:br/>
            <a:r>
              <a:t>어찌해서 너희는 무엇이 옳은지 스스로 판단하지 못하느냐?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"Why don't you judge for yourselves what is right?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224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58</a:t>
            </a:r>
            <a:br>
              <a:rPr dirty="0"/>
            </a:br>
            <a:r>
              <a:rPr dirty="0"/>
              <a:t>너를 고소하는 사람과 함께 관원에게 가게 </a:t>
            </a:r>
            <a:r>
              <a:rPr dirty="0" smtClean="0"/>
              <a:t>되거든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너는 </a:t>
            </a:r>
            <a:r>
              <a:rPr dirty="0"/>
              <a:t>도중에 그 사람과 화해하도록 최선을 다하여라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그렇지 </a:t>
            </a:r>
            <a:r>
              <a:rPr dirty="0"/>
              <a:t>않으면 그가 너를 재판관에게 끌어가고, </a:t>
            </a:r>
            <a:r>
              <a:rPr dirty="0" smtClean="0"/>
              <a:t>재판관은 </a:t>
            </a:r>
            <a:r>
              <a:rPr dirty="0"/>
              <a:t>너를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형무소 </a:t>
            </a:r>
            <a:r>
              <a:rPr dirty="0"/>
              <a:t>관리에게 넘기고, 형무소 관리는 너를 감옥에 처넣을지 모른다.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998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you are going with your adversary to the magistrate,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try </a:t>
            </a:r>
            <a:r>
              <a:rPr dirty="0"/>
              <a:t>hard to be reconciled to him on the way,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he may drag you off to the judge,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judge turn you over to the officer,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officer throw you into prison.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57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59</a:t>
            </a:r>
            <a:br>
              <a:rPr dirty="0"/>
            </a:br>
            <a:r>
              <a:rPr dirty="0"/>
              <a:t>내가 너희에게 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너희가 </a:t>
            </a:r>
            <a:r>
              <a:rPr dirty="0"/>
              <a:t>마지막 1렙돈까지 다 갚기 전에는 </a:t>
            </a:r>
            <a:r>
              <a:rPr dirty="0" smtClean="0"/>
              <a:t>그곳에서 </a:t>
            </a:r>
            <a:r>
              <a:rPr dirty="0"/>
              <a:t>나올 수 없을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457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will not get out until you have paid the last penny."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참새 다섯 마리가 2앗사리온에 팔리지 않느냐?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하나님께서는 그중 참새 한 마리까지도 잊지 않으신다.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668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not five sparrows sold for two pennies?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Yet </a:t>
            </a:r>
            <a:r>
              <a:rPr dirty="0"/>
              <a:t>not one of them is forgotten by God.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하나님께서는 진정 너희 머리카락까지도 다 세시는 분이다.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두려워하지 </a:t>
            </a:r>
            <a:r>
              <a:rPr dirty="0"/>
              <a:t>말라. 너희는 많은 참새들보다 더 귀하다.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64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Indeed, the very hairs of your head are all numbered.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Don't </a:t>
            </a:r>
            <a:r>
              <a:rPr dirty="0"/>
              <a:t>be afraid; you are worth more than many sparrows.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내가 너희에게 말한다. 누구든지 사람들 앞에서 나를 시인하면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인자도 </a:t>
            </a:r>
            <a:r>
              <a:rPr dirty="0"/>
              <a:t>하나님의 천사들 앞에서 그를 시인할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2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you, whoever acknowledges me before men,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Son of Man will also acknowledge him before the angels of God.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그러나 사람들 앞에서 나를 부인하는 사람은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나도 </a:t>
            </a:r>
            <a:r>
              <a:rPr dirty="0"/>
              <a:t>하나님의 천사들 앞에서 그를 부인할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241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disowns me before men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be disowned before the angels of God.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1892</Words>
  <Application>Microsoft Macintosh PowerPoint</Application>
  <PresentationFormat>와이드스크린</PresentationFormat>
  <Paragraphs>324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130</cp:revision>
  <dcterms:created xsi:type="dcterms:W3CDTF">2019-02-17T10:11:46Z</dcterms:created>
  <dcterms:modified xsi:type="dcterms:W3CDTF">2022-09-08T07:11:20Z</dcterms:modified>
</cp:coreProperties>
</file>