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24" d="100"/>
          <a:sy n="124" d="100"/>
        </p:scale>
        <p:origin x="1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바로 그때 몇몇 사람들이 와서 빌라도가 갈릴리 사람들의 피를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그의 </a:t>
            </a:r>
            <a:r>
              <a:rPr dirty="0"/>
              <a:t>희생제물과 섞었다는 소식을 예수께 전했습니다.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46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there were some present at that time who told Jesus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about </a:t>
            </a:r>
            <a:r>
              <a:rPr dirty="0"/>
              <a:t>the Galileans whose blood Pilate had mixed with their sacrifices.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예수께서 안식일에 한 회당에서 가르치고 계셨습니다.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 a Sabbath Jesus was teaching in one of the synagogues,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13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거기에는 18년 동안 병을 일으키는 영에게 시달리고 있는 여인이 있었습니다.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여인은 허리가 굽어 똑바로 설 수가 없었습니다.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1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woman was there who had been crippled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a spirit for eighteen </a:t>
            </a:r>
            <a:r>
              <a:rPr dirty="0" smtClean="0"/>
              <a:t>years.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was bent over </a:t>
            </a:r>
            <a:r>
              <a:rPr dirty="0" smtClean="0"/>
              <a:t>and </a:t>
            </a:r>
            <a:r>
              <a:rPr dirty="0"/>
              <a:t>could not straighten up at all.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예수께서 그 여인을 보고 앞으로 불러내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여인아, 네가 병에서 해방됐다!”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97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saw her, he called her forward and said to 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Woman, you are set free from your infirmity."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그리고 예수께서 여인에게 손을 얹으셨습니다.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그러자 </a:t>
            </a:r>
            <a:r>
              <a:rPr dirty="0"/>
              <a:t>여인은 허리를 쭉 펴고 일어서서 하나님께 영광을 돌렸습니다.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5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put his hands on her,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immediately she straightened up and praised God.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예수께서 안식일에 병을 고치신 것에 화가 난 회당장이 사람들에게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일할 날은 엿새나 있다. 그러니 그날에 와서 병을 고치고 안식일에는 하지 마시오.”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03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Indignant because Jesus had healed on the Sabbath,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synagogue ruler said to the people, </a:t>
            </a:r>
            <a:r>
              <a:rPr dirty="0" smtClean="0"/>
              <a:t>"</a:t>
            </a:r>
            <a:r>
              <a:rPr dirty="0"/>
              <a:t>There are six days for </a:t>
            </a:r>
            <a:r>
              <a:rPr dirty="0" smtClean="0"/>
              <a:t>work.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come and be healed on those days, </a:t>
            </a:r>
            <a:r>
              <a:rPr dirty="0" smtClean="0"/>
              <a:t>not </a:t>
            </a:r>
            <a:r>
              <a:rPr dirty="0"/>
              <a:t>on the Sabbath."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006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주께서 그에게 대답했습니다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 위선자들아! </a:t>
            </a:r>
            <a:r>
              <a:rPr dirty="0" smtClean="0"/>
              <a:t>너희가 </a:t>
            </a:r>
            <a:r>
              <a:rPr dirty="0"/>
              <a:t>각각 안식일에 황소나 </a:t>
            </a:r>
            <a:r>
              <a:rPr dirty="0" smtClean="0"/>
              <a:t>나귀를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외양간에서 </a:t>
            </a:r>
            <a:r>
              <a:rPr dirty="0"/>
              <a:t>풀어내 끌고 나가 물을 먹이지 않느냐?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493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answered him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You hypocrites! Doesn't each of you on the Sabbath untie his </a:t>
            </a:r>
            <a:r>
              <a:rPr dirty="0" smtClean="0"/>
              <a:t>ox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donkey from the stall and lead it out to give it water?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1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그렇다면 아브라함의 딸인 이 여인이 18년 동안이나 사탄에게 매여 </a:t>
            </a:r>
            <a:r>
              <a:rPr dirty="0" smtClean="0"/>
              <a:t>있었으니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안식일에 </a:t>
            </a:r>
            <a:r>
              <a:rPr dirty="0"/>
              <a:t>이 매임에서 풀어 주는 것이 당연하지 않느냐?”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09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should not this woman, a daughter of </a:t>
            </a:r>
            <a:r>
              <a:rPr dirty="0" smtClean="0"/>
              <a:t>Abraham,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whom </a:t>
            </a:r>
            <a:r>
              <a:rPr dirty="0"/>
              <a:t>Satan has kept bound for eighteen long </a:t>
            </a:r>
            <a:r>
              <a:rPr dirty="0" smtClean="0"/>
              <a:t>years,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 </a:t>
            </a:r>
            <a:r>
              <a:rPr dirty="0"/>
              <a:t>set free on the Sabbath day from what bound her?"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예수께서 이렇게 </a:t>
            </a:r>
            <a:r>
              <a:rPr dirty="0" smtClean="0"/>
              <a:t>말씀하시자</a:t>
            </a:r>
            <a:r>
              <a:rPr lang="ko-KR" altLang="en-US" dirty="0"/>
              <a:t> </a:t>
            </a:r>
            <a:r>
              <a:rPr dirty="0" smtClean="0"/>
              <a:t>그를 </a:t>
            </a:r>
            <a:r>
              <a:rPr dirty="0"/>
              <a:t>반대하던 </a:t>
            </a:r>
            <a:r>
              <a:rPr dirty="0" smtClean="0"/>
              <a:t>사람들이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모두 </a:t>
            </a:r>
            <a:r>
              <a:rPr dirty="0"/>
              <a:t>부끄러워했습니다</a:t>
            </a:r>
            <a:r>
              <a:rPr dirty="0" smtClean="0"/>
              <a:t>.</a:t>
            </a:r>
            <a:r>
              <a:rPr lang="ko-KR" altLang="en-US" dirty="0"/>
              <a:t> </a:t>
            </a:r>
            <a:r>
              <a:rPr dirty="0" smtClean="0"/>
              <a:t>반면에 </a:t>
            </a:r>
            <a:r>
              <a:rPr dirty="0"/>
              <a:t>다른 사람들은 </a:t>
            </a:r>
            <a:r>
              <a:rPr dirty="0" smtClean="0"/>
              <a:t>모두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행하신 모든 영광스러운 일을 보고 기뻐했습니다.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94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said this, all his opponents were humiliated,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the people were delighted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all the wonderful things he was doing.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091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예수께서 말씀하셨습니다. “하나님 나라는 무엇과 같은가?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그것을 </a:t>
            </a:r>
            <a:r>
              <a:rPr dirty="0"/>
              <a:t>무엇에 비교할 수 있을까?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4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asked, "What is the kingdom of God like?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shall I compare it to?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49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그것은 누군가 가져다 자기 밭에 심은 겨자씨와 같다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/>
              <a:t>씨가 자라서 나무가 되면 공중의 새들이 날아와 그 가지에 둥지를 튼다.”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4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like a mustard seed, which a man took and planted in his </a:t>
            </a:r>
            <a:r>
              <a:rPr dirty="0" smtClean="0"/>
              <a:t>garden.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grew and became a tree, and the birds of the air perched in its branches."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17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예수께서 대답하셨습니다.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그 갈릴리 사람들이 </a:t>
            </a:r>
            <a:r>
              <a:rPr dirty="0" smtClean="0"/>
              <a:t>다른 </a:t>
            </a:r>
            <a:r>
              <a:rPr dirty="0"/>
              <a:t>모든 갈릴리 사람들보다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더 </a:t>
            </a:r>
            <a:r>
              <a:rPr dirty="0"/>
              <a:t>악한 죄인이어서 이런 변을 당했다고 생각하느냐?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31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 "Do you think that these Galileans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were </a:t>
            </a:r>
            <a:r>
              <a:rPr dirty="0"/>
              <a:t>worse sinners than all the other Galileans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they suffered this way?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098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예수께서 다시 말씀하셨습니다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하나님 나라를 무엇에 비교할 수 있을까?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531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he asked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What shall I compare the kingdom of God to?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726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그것은 누룩과 같다. 어떤 여자가 </a:t>
            </a:r>
            <a:r>
              <a:rPr dirty="0" smtClean="0"/>
              <a:t>가져다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가루 </a:t>
            </a:r>
            <a:r>
              <a:rPr dirty="0"/>
              <a:t>3사톤에 섞었더니 결국 온통 부풀어 올랐다.”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73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like yeast that a woman </a:t>
            </a:r>
            <a:r>
              <a:rPr dirty="0" smtClean="0"/>
              <a:t>took</a:t>
            </a:r>
            <a:r>
              <a:rPr lang="ko-KR" altLang="en-US" dirty="0"/>
              <a:t> </a:t>
            </a:r>
            <a:r>
              <a:rPr dirty="0" smtClean="0"/>
              <a:t>and mixed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into </a:t>
            </a:r>
            <a:r>
              <a:rPr dirty="0"/>
              <a:t>a large amount of flour until it worked all through the dough."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예수께서는 예루살렘으로 가는 </a:t>
            </a:r>
            <a:r>
              <a:rPr dirty="0" smtClean="0"/>
              <a:t>길에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여러 </a:t>
            </a:r>
            <a:r>
              <a:rPr dirty="0"/>
              <a:t>마을과 동네를 거치며 말씀을 가르치셨습니다.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48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went through the towns and </a:t>
            </a:r>
            <a:r>
              <a:rPr dirty="0" smtClean="0"/>
              <a:t>villages,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teaching </a:t>
            </a:r>
            <a:r>
              <a:rPr dirty="0"/>
              <a:t>as he made his way to Jerusalem.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522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어떤 사람이 예수께 물었습니다.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주여, 구원받을 사람이 적습니까?” 예수께서 그들에게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46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Someone asked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Lord, are only a few people going to be saved?" He said to them,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91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“너희는 좁은 문으로 들어가기 위해 힘쓰라. </a:t>
            </a:r>
            <a:r>
              <a:rPr dirty="0" smtClean="0"/>
              <a:t>내가 </a:t>
            </a:r>
            <a:r>
              <a:rPr dirty="0"/>
              <a:t>너희에게 말한다.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많은 </a:t>
            </a:r>
            <a:r>
              <a:rPr dirty="0"/>
              <a:t>사람들이 그곳에 들어가려 하겠지만 들어가지 못할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36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"Make every effort to enter through the narrow </a:t>
            </a:r>
            <a:r>
              <a:rPr dirty="0" smtClean="0"/>
              <a:t>door,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many, </a:t>
            </a:r>
            <a:r>
              <a:rPr dirty="0" smtClean="0"/>
              <a:t>I </a:t>
            </a:r>
            <a:r>
              <a:rPr dirty="0"/>
              <a:t>tell you, will try to enter and will not be able to.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46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집주인이 일어나 문을 닫아 </a:t>
            </a:r>
            <a:r>
              <a:rPr dirty="0" smtClean="0"/>
              <a:t>버리면</a:t>
            </a:r>
            <a:r>
              <a:rPr lang="ko-KR" altLang="en-US" dirty="0"/>
              <a:t> </a:t>
            </a:r>
            <a:r>
              <a:rPr dirty="0" smtClean="0"/>
              <a:t>너희는 </a:t>
            </a:r>
            <a:r>
              <a:rPr dirty="0"/>
              <a:t>밖에 서서 문을 </a:t>
            </a:r>
            <a:r>
              <a:rPr dirty="0" smtClean="0"/>
              <a:t>두드리면서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주인님, 문을 열어 주십시오’라고 말할 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주인은 ‘너희가 어디서 왔는지 나는 모른다’라고 대답할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43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the owner of the house gets up and closes the door,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will stand outside knocking and pleading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 </a:t>
            </a:r>
            <a:r>
              <a:rPr dirty="0"/>
              <a:t>`Sir, open the door for us.' "But he will answer,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 don't know you or where you come from.'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662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그러면 너희는 ‘저희가 주인님 앞에서 먹고 마셨고,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/>
              <a:t>주인님은 우리 동네 거리에서 가르치셨습니다’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105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you will say, `We ate and drank with you,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you taught in our streets.'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706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그러나 주인은 ‘너희가 어디서 왔는지 나는 모른다.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불의를 </a:t>
            </a:r>
            <a:r>
              <a:rPr dirty="0"/>
              <a:t>행하는 모든 자들아, 내게서 물러가라’고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16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he will reply, `I don't know you or where you come from.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Away </a:t>
            </a:r>
            <a:r>
              <a:rPr dirty="0"/>
              <a:t>from me, all you evildoers!'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아브라함과 이삭과 야곱과 모든 예언자들이 하나님 나라에 있고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 </a:t>
            </a:r>
            <a:r>
              <a:rPr dirty="0"/>
              <a:t>자신은 정작 밖으로 내쳐진 것을 볼 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너희는 </a:t>
            </a:r>
            <a:r>
              <a:rPr dirty="0"/>
              <a:t>거기서 슬피 울며 이를 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62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 will be weeping there, and gnashing of teeth,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you see Abraham, Isaac and Jacob </a:t>
            </a:r>
            <a:r>
              <a:rPr dirty="0" smtClean="0"/>
              <a:t>and </a:t>
            </a:r>
            <a:r>
              <a:rPr dirty="0"/>
              <a:t>all the prophets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the kingdom of God, but you yourselves thrown out.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사람들이 동서남북 사방에서 와서 하나님 나라의 잔치 자리에 앉을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120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 will come from east and west and north and south,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will take their places at the feast in the kingdom of God.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그렇지 않다. 내가 너희에게 말한다.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너희도 </a:t>
            </a:r>
            <a:r>
              <a:rPr dirty="0"/>
              <a:t>회개하지 않으면 모두 멸망할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tell you, no! But unless you repent, you too will all perish.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7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보라. 나중에 시작했으나 먼저 될 사람이 있고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먼저 </a:t>
            </a:r>
            <a:r>
              <a:rPr dirty="0"/>
              <a:t>시작했으나 나중 될 사람이 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24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Indeed there are those who are last who will be first,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first who will be last."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168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그때 몇몇 바리새파 사람들이 예수께 와서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여기서 떠나 다른 곳으로 가십시오. 헤롯이 당신을 죽이려 합니다!”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92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some Pharisees came to Jesus and said to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Leave this place and go somewhere else. Herod wants to kill you."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279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/>
              <a:t>예수께서 말씀하셨습니다. “그 여우에게 가서 말하라.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오늘과 내일은 내가 귀신을 쫓아내고 사람들을 고쳐 줄 것이다.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셋째 날이 되면 내 뜻을 이루리라.’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replied, "Go tell that fox,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 will drive out demons and heal people today and tomorrow,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on the third day I will reach my goal.'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591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그러나 오늘과 내일 그리고 그 다음날에도 </a:t>
            </a:r>
            <a:r>
              <a:rPr dirty="0" smtClean="0"/>
              <a:t>나는 </a:t>
            </a:r>
            <a:r>
              <a:rPr dirty="0"/>
              <a:t>마땅히 내 갈 길을 가야 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예언자는 </a:t>
            </a:r>
            <a:r>
              <a:rPr dirty="0"/>
              <a:t>예루살렘 밖에서 죽을 수 없는 법이다.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09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any case, I must keep going today and tomorrow and the next day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surely no prophet can die outside Jerusalem!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40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오 예루살렘아! 예루살렘아! 네가 예언자들을 죽이고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네게 </a:t>
            </a:r>
            <a:r>
              <a:rPr dirty="0"/>
              <a:t>보낸 사람들을 돌로 치는구나. </a:t>
            </a:r>
            <a:r>
              <a:rPr dirty="0" smtClean="0"/>
              <a:t>암탉이 </a:t>
            </a:r>
            <a:r>
              <a:rPr dirty="0"/>
              <a:t>제 </a:t>
            </a:r>
            <a:r>
              <a:rPr dirty="0" smtClean="0"/>
              <a:t>새끼를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날개 </a:t>
            </a:r>
            <a:r>
              <a:rPr dirty="0"/>
              <a:t>아래에 품듯이 </a:t>
            </a:r>
            <a:r>
              <a:rPr dirty="0" smtClean="0"/>
              <a:t>내가 </a:t>
            </a:r>
            <a:r>
              <a:rPr dirty="0"/>
              <a:t>얼마나 너희 자녀들을 모으려고 했더냐?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그러나 </a:t>
            </a:r>
            <a:r>
              <a:rPr dirty="0"/>
              <a:t>너희가 원하지 않았다!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77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Jerusalem, Jerusalem, you who kill the prophets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stone those sent to you, how often I have longed to gather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your </a:t>
            </a:r>
            <a:r>
              <a:rPr dirty="0"/>
              <a:t>children together, as a hen gathers her chicks under her wings,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you were not willing!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17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보라! 이제 너희의 집은 황폐한 채로 남을 것이다. </a:t>
            </a:r>
            <a:r>
              <a:rPr dirty="0" smtClean="0"/>
              <a:t>내가 </a:t>
            </a:r>
            <a:r>
              <a:rPr dirty="0"/>
              <a:t>너희에게 말한다.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너희가 </a:t>
            </a:r>
            <a:r>
              <a:rPr dirty="0"/>
              <a:t>‘주의 이름으로 오시는 그분은 복이 있다’라고 말할 때까지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너희가 </a:t>
            </a:r>
            <a:r>
              <a:rPr dirty="0"/>
              <a:t>다시는 나를 보지 못할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Look, your house is left to you desolate.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tell you, you will not see me again until you say,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Blessed is he who comes in the name of the Lord.'"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88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또 실로암에서 탑이 무너져 죽은 18명은 어떠하냐?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다른 </a:t>
            </a:r>
            <a:r>
              <a:rPr dirty="0"/>
              <a:t>모든 예루살렘 사람들보다 그들이 죄를 더 많이 지었다고 생각하느냐?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those eighteen who died when the tower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 </a:t>
            </a:r>
            <a:r>
              <a:rPr dirty="0"/>
              <a:t>Siloam fell on them -- do you think </a:t>
            </a:r>
            <a:r>
              <a:rPr dirty="0" smtClean="0"/>
              <a:t>they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were </a:t>
            </a:r>
            <a:r>
              <a:rPr dirty="0"/>
              <a:t>more guilty </a:t>
            </a:r>
            <a:r>
              <a:rPr dirty="0" smtClean="0"/>
              <a:t>than </a:t>
            </a:r>
            <a:r>
              <a:rPr dirty="0"/>
              <a:t>all the others living in Jerusalem?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15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그렇지 않다. 내가 너희에게 말한다.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너희도 </a:t>
            </a:r>
            <a:r>
              <a:rPr dirty="0"/>
              <a:t>회개하지 않으면 모두 멸망할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tell you, no! But unless you repent, you too will all perish."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예수께서 이런 비유를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어떤 사람이 포도원에 무화과나무를 한 그루 심었다.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열매가 열렸을까 해서 가 보았지만 하나도 보이지 않았다.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51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told this parable: "A man had a fig tree, planted in his vineyard,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went to look for fruit on it, but did not find any.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094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그래서 그는 포도원지기에게 말했다.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이 무화과나무에 열매가 있는지 보려고 3년 동안이나 와 보았건만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하나도 </a:t>
            </a:r>
            <a:r>
              <a:rPr dirty="0"/>
              <a:t>없으니 나무를 베어 버려라. 무엇 때문에 땅만 버리겠느냐?’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53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said to the man who took care of the vineyard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 </a:t>
            </a:r>
            <a:r>
              <a:rPr dirty="0"/>
              <a:t>`For three years now I've been coming to look for fruit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this fig tree and haven't found </a:t>
            </a:r>
            <a:r>
              <a:rPr dirty="0" smtClean="0"/>
              <a:t>any.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Cut </a:t>
            </a:r>
            <a:r>
              <a:rPr dirty="0"/>
              <a:t>it down! </a:t>
            </a:r>
            <a:r>
              <a:rPr dirty="0" smtClean="0"/>
              <a:t>Why </a:t>
            </a:r>
            <a:r>
              <a:rPr dirty="0"/>
              <a:t>should it use up the soil?'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482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그러자 그 종이 대답했다. ‘주인님, 한 해만 그냥 두십시오.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그러면 </a:t>
            </a:r>
            <a:r>
              <a:rPr dirty="0"/>
              <a:t>제가 그 둘레를 파고 거름을 주겠습니다.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48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"`Sir,' the man replied, `leave it alone for one more year,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I'll dig around it and fertilize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171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혹 내년에 열매가 열릴지도 모릅니다.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그렇지 </a:t>
            </a:r>
            <a:r>
              <a:rPr dirty="0"/>
              <a:t>않으면 그때 베어 버리십시오.’”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it bears fruit next year, fine! If not, then cut it down.'"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1162</Words>
  <Application>Microsoft Macintosh PowerPoint</Application>
  <PresentationFormat>와이드스크린</PresentationFormat>
  <Paragraphs>196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130</cp:revision>
  <dcterms:created xsi:type="dcterms:W3CDTF">2019-02-17T10:11:46Z</dcterms:created>
  <dcterms:modified xsi:type="dcterms:W3CDTF">2022-09-08T07:22:26Z</dcterms:modified>
</cp:coreProperties>
</file>