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24" d="100"/>
          <a:sy n="124" d="100"/>
        </p:scale>
        <p:origin x="19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4688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1</a:t>
            </a:r>
            <a:r>
              <a:rPr dirty="0"/>
              <a:t/>
            </a:r>
            <a:br>
              <a:rPr dirty="0"/>
            </a:br>
            <a:r>
              <a:rPr dirty="0"/>
              <a:t>안식일에 예수께서는 음식을 드시러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한 </a:t>
            </a:r>
            <a:r>
              <a:rPr dirty="0"/>
              <a:t>바리새파 지도자의 집으로 들어가셨습니다.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그때 </a:t>
            </a:r>
            <a:r>
              <a:rPr dirty="0"/>
              <a:t>사람들은 예수를 가까이에서 지켜보고 있었습니다.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343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One Sabbath, when Jesus went to eat in the house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of </a:t>
            </a:r>
            <a:r>
              <a:rPr dirty="0"/>
              <a:t>a prominent Pharisee, he was being carefully watched.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8099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그러므로 초대받으면 끝자리에 가서 앉아라.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그러면 </a:t>
            </a:r>
            <a:r>
              <a:rPr dirty="0"/>
              <a:t>주인이 와서 ‘친구여, 이리 올라와 더 나은 자리에 앉으시오’ 할 것이다.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그렇게 </a:t>
            </a:r>
            <a:r>
              <a:rPr dirty="0"/>
              <a:t>되면 다른 모든 손님들 앞에서 네가 높아질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0872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when you are invited, take the lowest place,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so </a:t>
            </a:r>
            <a:r>
              <a:rPr dirty="0"/>
              <a:t>that when your host comes, he will say to you,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Friend, move up to a better place</a:t>
            </a:r>
            <a:r>
              <a:rPr dirty="0" smtClean="0"/>
              <a:t>.'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Then </a:t>
            </a:r>
            <a:r>
              <a:rPr dirty="0"/>
              <a:t>you will be honored </a:t>
            </a:r>
            <a:r>
              <a:rPr dirty="0" smtClean="0"/>
              <a:t>in </a:t>
            </a:r>
            <a:r>
              <a:rPr dirty="0"/>
              <a:t>the presence of all your fellow guests.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자기를 높이는 사람은 낮아지고 자기를 낮추는 사람은 높아질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715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everyone who exalts himself will be humbled,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he who humbles himself will be exalted."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7052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그때 예수께서는 초대한 주인에게 말씀하셨습니다.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점심이나 저녁을 베풀 때 친구나 형제나 친척이나 부유한 이웃을 초대하지 마라.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그렇게 </a:t>
            </a:r>
            <a:r>
              <a:rPr dirty="0"/>
              <a:t>하면 그들이 너희를 다시 초대해 갚을 수 있기 때문이다.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1857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Jesus said to his host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When you give a luncheon or dinner, </a:t>
            </a:r>
            <a:r>
              <a:rPr dirty="0" smtClean="0"/>
              <a:t>do </a:t>
            </a:r>
            <a:r>
              <a:rPr dirty="0"/>
              <a:t>not invite your </a:t>
            </a:r>
            <a:r>
              <a:rPr dirty="0" smtClean="0"/>
              <a:t>friends,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your </a:t>
            </a:r>
            <a:r>
              <a:rPr dirty="0"/>
              <a:t>brothers or relatives, </a:t>
            </a:r>
            <a:r>
              <a:rPr dirty="0" smtClean="0"/>
              <a:t>or </a:t>
            </a:r>
            <a:r>
              <a:rPr dirty="0"/>
              <a:t>your rich neighbors; if you </a:t>
            </a:r>
            <a:r>
              <a:rPr dirty="0" smtClean="0"/>
              <a:t>do,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may invite you back </a:t>
            </a:r>
            <a:r>
              <a:rPr dirty="0" smtClean="0"/>
              <a:t>and </a:t>
            </a:r>
            <a:r>
              <a:rPr dirty="0"/>
              <a:t>so you will be repaid.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14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/>
              <a:t>오히려 잔치를 베풀 때는 가난한 </a:t>
            </a:r>
            <a:r>
              <a:rPr dirty="0" smtClean="0"/>
              <a:t>사람들과</a:t>
            </a:r>
            <a:r>
              <a:rPr lang="ko-KR" altLang="en-US" dirty="0"/>
              <a:t> </a:t>
            </a:r>
            <a:r>
              <a:rPr dirty="0" smtClean="0"/>
              <a:t>지체에 </a:t>
            </a:r>
            <a:r>
              <a:rPr dirty="0"/>
              <a:t>장애가 있는 </a:t>
            </a:r>
            <a:r>
              <a:rPr dirty="0" smtClean="0"/>
              <a:t>사람들과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다리 </a:t>
            </a:r>
            <a:r>
              <a:rPr dirty="0"/>
              <a:t>저는 사람들과 보지 못하는 사람들을 초대하여라.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0087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when you give a banquet, invite the </a:t>
            </a:r>
            <a:r>
              <a:rPr dirty="0" smtClean="0"/>
              <a:t>poor,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crippled, the lame, the blind,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268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/>
              <a:t>그리하면 네가 복 받을 것이다. 그들이 네게 갚을 것이 없기 때문이다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의인들이 </a:t>
            </a:r>
            <a:r>
              <a:rPr dirty="0"/>
              <a:t>부활할 때 네가 갚음을 받을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118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 will be blessed. Although they cannot repay </a:t>
            </a:r>
            <a:r>
              <a:rPr dirty="0" smtClean="0"/>
              <a:t>you,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you </a:t>
            </a:r>
            <a:r>
              <a:rPr dirty="0"/>
              <a:t>will be repaid at the resurrection of the righteous."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611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/>
              <a:t>예수와 함께 식탁에 앉은 사람들 중 하나가 이 말씀을 듣고 예수께 말했습니다.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하나님 나라에서 먹는 사람은 복이 있습니다.”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335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one of those at the table with him heard this, he said to Jesus,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Blessed is the man who will eat at the feast in the kingdom of God."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274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/>
              <a:t>예수께서 대답하셨습니다.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어떤 사람이 큰 잔치를 준비하고 손님들을 많이 초대했다.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4408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replied: "A certain man was preparing a great banquet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invited many guests.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21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/>
              <a:t>잔치가 시작되자 그는 종을 보내 자기가 초대한 사람들에게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/>
              <a:t>이제 준비가 다 됐으니 오십시오’ 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892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the time of the banquet he sent his servant to tell those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had been invited, `Come, for everything is now ready.'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3740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/>
              <a:t>그러나 그들은 한결같이 핑계를 대기 시작했다.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어떤 </a:t>
            </a:r>
            <a:r>
              <a:rPr dirty="0"/>
              <a:t>사람은 ‘내가 이제 막 밭을 샀는데 좀 가 봐야겠습니다.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부디 </a:t>
            </a:r>
            <a:r>
              <a:rPr dirty="0"/>
              <a:t>양해해 주십시오’ 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093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"But they all alike began to make excuses.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first said, `I have just bought a field, and I must go and see it.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Please </a:t>
            </a:r>
            <a:r>
              <a:rPr dirty="0"/>
              <a:t>excuse me.'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895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/>
              <a:t>다른 사람은 ‘내가 황소 다섯 쌍을 샀는데 어떤지 가 보는 길입니다.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부디 </a:t>
            </a:r>
            <a:r>
              <a:rPr dirty="0"/>
              <a:t>양해해 주십시오’ 하는 것이었다.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5442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"Another said, `I have just bought five yoke of oxen,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I'm on my way to try them out. Please excuse me.'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예수 앞에는 수종병 환자가 있었습니다.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There in front of him was a man suffering from dropsy.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또 다른 사람은 ‘내가 결혼을 해서 갈 수가 없습니다’ 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"Still another said, `I just got married, so I can't come.'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3385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/>
              <a:t>그 종이 돌아와 주인에게 그대로 전했다. </a:t>
            </a:r>
            <a:r>
              <a:rPr dirty="0" smtClean="0"/>
              <a:t>그러자 </a:t>
            </a:r>
            <a:r>
              <a:rPr dirty="0"/>
              <a:t>그 집주인은 화가 </a:t>
            </a:r>
            <a:r>
              <a:rPr dirty="0" smtClean="0"/>
              <a:t>나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종에게 </a:t>
            </a:r>
            <a:r>
              <a:rPr dirty="0"/>
              <a:t>명령했다. </a:t>
            </a:r>
            <a:r>
              <a:rPr dirty="0" smtClean="0"/>
              <a:t>‘</a:t>
            </a:r>
            <a:r>
              <a:rPr dirty="0"/>
              <a:t>당장 길거리와 골목으로 </a:t>
            </a:r>
            <a:r>
              <a:rPr dirty="0" smtClean="0"/>
              <a:t>나가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가난한 </a:t>
            </a:r>
            <a:r>
              <a:rPr dirty="0"/>
              <a:t>사람들과 </a:t>
            </a:r>
            <a:r>
              <a:rPr dirty="0" smtClean="0"/>
              <a:t>지체에 </a:t>
            </a:r>
            <a:r>
              <a:rPr dirty="0"/>
              <a:t>장애가 있는 </a:t>
            </a:r>
            <a:r>
              <a:rPr dirty="0" smtClean="0"/>
              <a:t>사람들과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보지 </a:t>
            </a:r>
            <a:r>
              <a:rPr dirty="0"/>
              <a:t>못하는 </a:t>
            </a:r>
            <a:r>
              <a:rPr dirty="0" smtClean="0"/>
              <a:t>사람들과</a:t>
            </a:r>
            <a:r>
              <a:rPr lang="ko-KR" altLang="en-US" dirty="0"/>
              <a:t> </a:t>
            </a:r>
            <a:r>
              <a:rPr dirty="0" smtClean="0"/>
              <a:t>걷지 </a:t>
            </a:r>
            <a:r>
              <a:rPr dirty="0"/>
              <a:t>못하는 사람들을 데려오너라.’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2771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servant came back and reported this to his </a:t>
            </a:r>
            <a:r>
              <a:rPr dirty="0" smtClean="0"/>
              <a:t>master.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Then </a:t>
            </a:r>
            <a:r>
              <a:rPr dirty="0"/>
              <a:t>the owner of the house became angry and ordered his servant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Go out quickly into the streets and alleys of the </a:t>
            </a:r>
            <a:r>
              <a:rPr dirty="0" smtClean="0"/>
              <a:t>town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bring in the </a:t>
            </a:r>
            <a:r>
              <a:rPr dirty="0" smtClean="0"/>
              <a:t>poor,</a:t>
            </a:r>
            <a:r>
              <a:rPr lang="ko-KR" altLang="en-US" dirty="0"/>
              <a:t> </a:t>
            </a:r>
            <a:r>
              <a:rPr dirty="0" smtClean="0"/>
              <a:t>the </a:t>
            </a:r>
            <a:r>
              <a:rPr dirty="0"/>
              <a:t>crippled, the blind and the lame.'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797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/>
              <a:t>종이 말했다</a:t>
            </a:r>
            <a:r>
              <a:rPr dirty="0" smtClean="0"/>
              <a:t>.</a:t>
            </a:r>
            <a:r>
              <a:rPr lang="ko-KR" altLang="en-US" dirty="0" smtClean="0"/>
              <a:t> </a:t>
            </a:r>
            <a:r>
              <a:rPr dirty="0" smtClean="0"/>
              <a:t>‘</a:t>
            </a:r>
            <a:r>
              <a:rPr dirty="0"/>
              <a:t>주인님, 분부대로 </a:t>
            </a:r>
            <a:r>
              <a:rPr dirty="0" smtClean="0"/>
              <a:t>했습니다만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아직도 </a:t>
            </a:r>
            <a:r>
              <a:rPr dirty="0"/>
              <a:t>자리가 남아 있습니다.’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0067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"`Sir,' the servant </a:t>
            </a:r>
            <a:r>
              <a:rPr dirty="0" smtClean="0"/>
              <a:t>said,</a:t>
            </a:r>
            <a:r>
              <a:rPr lang="ko-KR" altLang="en-US" dirty="0"/>
              <a:t> </a:t>
            </a:r>
            <a:r>
              <a:rPr dirty="0" smtClean="0"/>
              <a:t>`</a:t>
            </a:r>
            <a:r>
              <a:rPr dirty="0"/>
              <a:t>what you ordered has been </a:t>
            </a:r>
            <a:r>
              <a:rPr dirty="0" smtClean="0"/>
              <a:t>done,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there is still room.'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239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/>
              <a:t>그러자 주인이 종에게 말했다.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/>
              <a:t>큰길과 산울타리로 나가서 사람들을 데려다 내 집을 채워라.’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826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"Then the master told his servant,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Go out to the roads and country lanes and make them come in,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so </a:t>
            </a:r>
            <a:r>
              <a:rPr dirty="0"/>
              <a:t>that my house will be full.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661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/>
              <a:t>내가 너희에게 말한다.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처음에 </a:t>
            </a:r>
            <a:r>
              <a:rPr dirty="0"/>
              <a:t>초대받은 사람들은 한 명도 내 잔치를 맛보지 못할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763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tell you, not one of those men who were invited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will </a:t>
            </a:r>
            <a:r>
              <a:rPr dirty="0"/>
              <a:t>get a taste of my banquet.'"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081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/>
              <a:t>큰 무리가 예수와 함께 길을 가고 있었는데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예수께서 </a:t>
            </a:r>
            <a:r>
              <a:rPr dirty="0"/>
              <a:t>뒤돌아서서 그들에게 말씀하셨습니다.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0418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Large crowds were traveling with Jesus,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turning to them he said: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482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/>
              <a:t>“누구든지 내게 오면서 자기 부모와 아내와 자식과 </a:t>
            </a:r>
            <a:r>
              <a:rPr dirty="0" smtClean="0"/>
              <a:t>형제 </a:t>
            </a:r>
            <a:r>
              <a:rPr dirty="0"/>
              <a:t>혹은 자매와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자기 </a:t>
            </a:r>
            <a:r>
              <a:rPr dirty="0"/>
              <a:t>생명일지라도 나보다 더 사랑하면 내 제자가 될 수 없다.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782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"If anyone comes to me and does not hate his father and mother,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his </a:t>
            </a:r>
            <a:r>
              <a:rPr dirty="0"/>
              <a:t>wife and children, his brothers and sisters -- yes,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even </a:t>
            </a:r>
            <a:r>
              <a:rPr dirty="0"/>
              <a:t>his own life -- he cannot be my disciple.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002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/>
              <a:t>누구든지 자기 십자가를 지지 </a:t>
            </a:r>
            <a:r>
              <a:rPr dirty="0" smtClean="0"/>
              <a:t>않고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나를 </a:t>
            </a:r>
            <a:r>
              <a:rPr dirty="0"/>
              <a:t>따르는 사람은 내 제자가 될 수 없다.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9234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anyone who does not carry his </a:t>
            </a:r>
            <a:r>
              <a:rPr dirty="0" smtClean="0"/>
              <a:t>cross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follow me cannot be my disciple.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5462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/>
              <a:t>너희 중 어떤 사람이 탑을 세우려 한다고 하자.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그러면 </a:t>
            </a:r>
            <a:r>
              <a:rPr dirty="0"/>
              <a:t>먼저 자리에 앉아 완공할 때까지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어느 </a:t>
            </a:r>
            <a:r>
              <a:rPr dirty="0"/>
              <a:t>정도 비용이 드는지 계산해 보지 않겠느냐?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357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"Suppose one of you wants to build a tower.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Will </a:t>
            </a:r>
            <a:r>
              <a:rPr dirty="0"/>
              <a:t>he not first sit down and estimate the cost to see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if </a:t>
            </a:r>
            <a:r>
              <a:rPr dirty="0"/>
              <a:t>he has enough money to complete it?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만약 기초만 잘 닦아 놓고 일을 마칠 수 없다면 보는 사람마다 비웃으며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2976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if he lays the foundation and is not able to finish it,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everyone </a:t>
            </a:r>
            <a:r>
              <a:rPr dirty="0"/>
              <a:t>who sees it will ridicule him,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239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예수께서 바리새파 사람들과 율법학자들에게 물으셨습니다.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안식일에 병을 고치는 것이 옳으냐, 옳지 않으냐?”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8017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asked the Pharisees and experts in the law,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Is it lawful to heal on the Sabbath or not?"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말할 것이다. ‘이 사람이 짓기를 시작만 하고 끝내지는 못했구나.’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saying, `This fellow began to build and was not able to finish.'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6100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/>
              <a:t>또 어떤 왕이 다른 나라 왕과 전쟁하러 나간다고 하자.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그가 </a:t>
            </a:r>
            <a:r>
              <a:rPr dirty="0"/>
              <a:t>먼저 자리에 앉아 1만 명의 군사로 </a:t>
            </a:r>
            <a:r>
              <a:rPr dirty="0" smtClean="0"/>
              <a:t>2</a:t>
            </a:r>
            <a:r>
              <a:rPr dirty="0"/>
              <a:t>만 명의 군사를 이끌고 오는 </a:t>
            </a:r>
            <a:r>
              <a:rPr dirty="0" smtClean="0"/>
              <a:t>왕을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대항할 </a:t>
            </a:r>
            <a:r>
              <a:rPr dirty="0"/>
              <a:t>수 있을지 생각해 보지 않겠느냐?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5087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"Or suppose a king is about to go to war against another </a:t>
            </a:r>
            <a:r>
              <a:rPr dirty="0" smtClean="0"/>
              <a:t>king.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Will </a:t>
            </a:r>
            <a:r>
              <a:rPr dirty="0"/>
              <a:t>he not first sit down and consider </a:t>
            </a:r>
            <a:r>
              <a:rPr dirty="0" smtClean="0"/>
              <a:t>whether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is </a:t>
            </a:r>
            <a:r>
              <a:rPr dirty="0" smtClean="0"/>
              <a:t>able with </a:t>
            </a:r>
            <a:r>
              <a:rPr dirty="0"/>
              <a:t>ten thousand men to </a:t>
            </a:r>
            <a:r>
              <a:rPr dirty="0" smtClean="0"/>
              <a:t>oppose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one coming against </a:t>
            </a:r>
            <a:r>
              <a:rPr dirty="0" smtClean="0"/>
              <a:t>him with twenty thousand?</a:t>
            </a:r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823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/>
              <a:t>만약 승산이 없다면 그가 아직 멀리 있을 때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사신을 </a:t>
            </a:r>
            <a:r>
              <a:rPr dirty="0"/>
              <a:t>보내 화친을 청할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448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he is not able, he will send a delegation while the other is still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 </a:t>
            </a:r>
            <a:r>
              <a:rPr dirty="0"/>
              <a:t>long way off and will ask for terms of peace.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160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/>
              <a:t>이와 같이 너희 가운데 누구든지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자기 </a:t>
            </a:r>
            <a:r>
              <a:rPr dirty="0"/>
              <a:t>소유를 다 포기하지 않으면 내 제자가 될 수 없다.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771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same way, any of you who does not give up everything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has cannot be my disciple.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838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/>
              <a:t>소금은 좋은 것이다.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그러나 </a:t>
            </a:r>
            <a:r>
              <a:rPr dirty="0"/>
              <a:t>소금이 짠맛을 잃으면 무엇으로 다시 짜게 하겠느냐?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7839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"Salt is good, but if it loses its saltiness,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how </a:t>
            </a:r>
            <a:r>
              <a:rPr dirty="0"/>
              <a:t>can it be made salty again?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14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/>
              <a:t>그것은 땅에도 거름에도 쓸모가 없어 밖에 내버려진다.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귀 </a:t>
            </a:r>
            <a:r>
              <a:rPr dirty="0"/>
              <a:t>있는 사람은 들으라.”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696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is fit neither for the soil nor for the manure pile; it is thrown out.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He who has ears to hear, let him hear."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263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/>
              <a:t>그러나 사람들은 입을 다물고 있었습니다.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그러자 </a:t>
            </a:r>
            <a:r>
              <a:rPr dirty="0"/>
              <a:t>예수께서 그 사람을 데려다가 병을 고쳐 주고는 돌려보내셨습니다.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851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they remained silent. So taking hold of the man,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healed him and sent him away.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4391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그러고 나서 예수께서 그들에게 물으셨습니다.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너희 중 누구든지 자기 아들이나 소가 우물에 빠지면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안식일이라도 </a:t>
            </a:r>
            <a:r>
              <a:rPr dirty="0"/>
              <a:t>당장 끌어내지 않겠느냐?”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619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asked them, "If one of you has a son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or </a:t>
            </a:r>
            <a:r>
              <a:rPr dirty="0"/>
              <a:t>an ox that falls into a well on the Sabbath day,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will </a:t>
            </a:r>
            <a:r>
              <a:rPr dirty="0"/>
              <a:t>you not immediately pull him out?"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사람들은 아무 대답도 할 수 없었습니다.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they had nothing to say.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155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예수께서 초대받은 손님들이 윗자리를 고르는 것을 보시고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초대받은 </a:t>
            </a:r>
            <a:r>
              <a:rPr dirty="0"/>
              <a:t>사람들에게 이런 비유를 들려주셨습니다.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9623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noticed how the guests picked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places of honor at the table, he told them this parable: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78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/>
              <a:t>“결혼 잔치에 초대받으면 윗자리에 앉지 마라.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혹시 </a:t>
            </a:r>
            <a:r>
              <a:rPr dirty="0"/>
              <a:t>너보다 더 높은 사람이 초대받았을지 모른다.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9872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"When someone invites you to a wedding feast,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do </a:t>
            </a:r>
            <a:r>
              <a:rPr dirty="0"/>
              <a:t>not take the place of </a:t>
            </a:r>
            <a:r>
              <a:rPr dirty="0" smtClean="0"/>
              <a:t>honor,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a person more distinguished </a:t>
            </a:r>
            <a:r>
              <a:rPr dirty="0" smtClean="0"/>
              <a:t>than </a:t>
            </a:r>
            <a:r>
              <a:rPr dirty="0"/>
              <a:t>you may have been invited.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만약 그렇다면 너와 그 사람을 모두 초대한 그 주인이 다가와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/>
              <a:t>이분에게 자리를 내 드리십시오’라고 할 것이다.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그러면 </a:t>
            </a:r>
            <a:r>
              <a:rPr dirty="0"/>
              <a:t>너는 부끄러워하면서 끝자리로 내려가 앉게 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746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so, the host who invited both of you will come and say to you,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Give this man your seat.' Then, humiliated,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you </a:t>
            </a:r>
            <a:r>
              <a:rPr dirty="0"/>
              <a:t>will have to take the least important place.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1131</Words>
  <Application>Microsoft Macintosh PowerPoint</Application>
  <PresentationFormat>와이드스크린</PresentationFormat>
  <Paragraphs>190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9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su_mac</cp:lastModifiedBy>
  <cp:revision>130</cp:revision>
  <dcterms:created xsi:type="dcterms:W3CDTF">2019-02-17T10:11:46Z</dcterms:created>
  <dcterms:modified xsi:type="dcterms:W3CDTF">2022-09-08T07:31:59Z</dcterms:modified>
</cp:coreProperties>
</file>