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세리들과 죄인들이 모두 예수의 말씀을 듣기 위해 모여들었습니다.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tax collectors and "sinners"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all gathering around to hear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내가 너희에게 말한다. 이와 같이 회개하는 죄인 한 사람을 두고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하나님의 </a:t>
            </a:r>
            <a:r>
              <a:rPr dirty="0"/>
              <a:t>천사들이 기뻐할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</a:t>
            </a:r>
            <a:r>
              <a:rPr dirty="0" smtClean="0"/>
              <a:t>way,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tell you, there is rejoicing in the presence of the </a:t>
            </a:r>
            <a:r>
              <a:rPr dirty="0" smtClean="0"/>
              <a:t>angels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God over one sinner who repents."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예수께서 말씀하셨습니다. “어떤 사람에게 두 아들이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continued: "There was a man who had two 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작은아들이 아버지에게 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아버지, 재산 중에서 제가 받을 몫을 주십시오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아버지는 두 아들에게 살림을 나눠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8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younger one said to his father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Father, give me my share of the estate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divided his property between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며칠 뒤 작은아들은 자기가 가진 것을 모두 </a:t>
            </a:r>
            <a:r>
              <a:rPr dirty="0" smtClean="0"/>
              <a:t>챙겨서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멀리 </a:t>
            </a:r>
            <a:r>
              <a:rPr dirty="0"/>
              <a:t>다른 나라로 떠났다. 그러고는 거기서 방탕하게 살면서 그 재산을 낭비했다.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long after that, the younger son got together all he </a:t>
            </a:r>
            <a:r>
              <a:rPr dirty="0" smtClean="0"/>
              <a:t>had,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set </a:t>
            </a:r>
            <a:r>
              <a:rPr dirty="0"/>
              <a:t>off for a distant country and there squandered his wealth in wild living.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그가 모든 것을 탕진했을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나라 전역에 심한 흉년이 들어 형편이 어려워지기 시작했다.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spent </a:t>
            </a:r>
            <a:r>
              <a:rPr dirty="0" smtClean="0"/>
              <a:t>everything,</a:t>
            </a:r>
            <a:r>
              <a:rPr lang="ko-KR" altLang="en-US" dirty="0"/>
              <a:t> </a:t>
            </a:r>
            <a:r>
              <a:rPr dirty="0" smtClean="0"/>
              <a:t>there </a:t>
            </a:r>
            <a:r>
              <a:rPr dirty="0"/>
              <a:t>was a severe famine </a:t>
            </a:r>
            <a:r>
              <a:rPr dirty="0" smtClean="0"/>
              <a:t>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whole country, and he began to be in need.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그래서 그는 그 나라 사람에게 일자리를 얻었는데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사람은 그를 들판으로 내보내 돼지를 치게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and hired himself out to a citizen of that country,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sent him to his fields to feed pigs.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그는 돼지가 먹는 쥐엄나무 열매로라도 배를 채우고 싶었지만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그것마저 </a:t>
            </a:r>
            <a:r>
              <a:rPr dirty="0"/>
              <a:t>주는 사람이 없었다.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longed to fill his stomach with the pods that the pigs were eating,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no one gave him anything.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98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그제야 제정신이 들어서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아버지 집에는 양식이 풍부해서 일꾼들이 먹고도 남는데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여기서 굶어 죽는구나!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he came to his senses,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How many of my father's hired men have food to spare,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here I am starving to death!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내가 일어나 아버지에게 돌아가 말해야겠다.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</a:t>
            </a:r>
            <a:r>
              <a:rPr dirty="0"/>
              <a:t>, 제가 하늘과 아버지께 죄를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2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out and go back to my father and say to him: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Father</a:t>
            </a:r>
            <a:r>
              <a:rPr dirty="0"/>
              <a:t>, I have sinned against heaven and against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저는 더 이상 아버지의 아들이라 불릴 자격이 </a:t>
            </a:r>
            <a:r>
              <a:rPr dirty="0" smtClean="0"/>
              <a:t>없으니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그저 </a:t>
            </a:r>
            <a:r>
              <a:rPr dirty="0"/>
              <a:t>하나의 일꾼으로나 삼아 주십시오.’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2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 longer worthy to be called your </a:t>
            </a:r>
            <a:r>
              <a:rPr dirty="0" smtClean="0"/>
              <a:t>son;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make </a:t>
            </a:r>
            <a:r>
              <a:rPr dirty="0"/>
              <a:t>me like one of your hired men.'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그러자 바리새파 사람들과 율법학자들이 크게 웅성거리기 시작했습니다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사람이 죄인들을 맞아들여 그들과 함께 음식을 먹는다.”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Pharisees and the teachers of the law muttered,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man welcomes sinners and eats with them."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그러고서 아들은 일어나 아버지에게로 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아들이 </a:t>
            </a:r>
            <a:r>
              <a:rPr dirty="0"/>
              <a:t>아직 멀리 있는데 그 아버지는 아들을 보고 불쌍히 </a:t>
            </a:r>
            <a:r>
              <a:rPr dirty="0" smtClean="0"/>
              <a:t>여겨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아들에게 </a:t>
            </a:r>
            <a:r>
              <a:rPr dirty="0"/>
              <a:t>달려가 그의 목을 껴안고 입을 맞췄다.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got up and went to his father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But while he was still a long way off, his father saw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was filled with compassion for him; he ran to his </a:t>
            </a:r>
            <a:r>
              <a:rPr dirty="0" smtClean="0"/>
              <a:t>son,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threw </a:t>
            </a:r>
            <a:r>
              <a:rPr dirty="0"/>
              <a:t>his arms around him and kissed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299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아들이 아버지에게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아버지, 제가 하늘과 아버지께 죄를 지었습니다.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이제 </a:t>
            </a:r>
            <a:r>
              <a:rPr dirty="0"/>
              <a:t>아들이라고도 불릴 자격이 없습니다.’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2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Father, I have sinned against heaven and against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no longer worthy to be called your son.'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101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그러나 아버지는 종들에게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어서 가장 좋은 옷을 가져와 이 아이에게 입혀라.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손가락에 </a:t>
            </a:r>
            <a:r>
              <a:rPr dirty="0"/>
              <a:t>반지를 끼우고 발에 신을 신겨라.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6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 father said to his servants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`Quick! Bring the best robe and put it on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Put </a:t>
            </a:r>
            <a:r>
              <a:rPr dirty="0"/>
              <a:t>a ring on his finger and sandals on his feet.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살진 송아지를 끌어다 잡아라. 잔치를 벌이고 즐기자.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Bring the fattened calf and kill it. Let's have a feast and celebrate.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4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내 아들이 죽었다가 다시 살아났다. 이 아들을 잃었다가 이제 찾았다.’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이렇게 </a:t>
            </a:r>
            <a:r>
              <a:rPr dirty="0"/>
              <a:t>그들은 잔치를 벌이기 시작했다.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6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son of mine was dead and is alive again;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lost and is found.' So they began to celebrate.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그런데 큰아들은 들에 나가 있었다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집 가까이에 이르렀을 때 </a:t>
            </a:r>
            <a:r>
              <a:rPr dirty="0" smtClean="0"/>
              <a:t>음악과 </a:t>
            </a:r>
            <a:r>
              <a:rPr dirty="0"/>
              <a:t>춤추는 소리가 들렸다.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"Meanwhile, the older son was in the field.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came near the house, he heard music and dancing.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그래서 하인 하나를 불러 무슨 일인지 물어 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called one of the servants and asked him what was going 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하인이 대답했다. ‘동생이 왔습니다. </a:t>
            </a:r>
            <a:r>
              <a:rPr dirty="0" smtClean="0"/>
              <a:t>동생이 </a:t>
            </a:r>
            <a:r>
              <a:rPr dirty="0"/>
              <a:t>건강하게 무사히 돌아와서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주인 </a:t>
            </a:r>
            <a:r>
              <a:rPr dirty="0"/>
              <a:t>어른께서 살진 송아지를 잡으셨습니다.’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0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`Your brother has come,' he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and your father has killed the fattened calf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him back safe and sound.'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큰아들은 화가 나서 들어가려 하지 않았다.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아버지가 나와 그를 달랬다.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older brother became angry and refused to go in.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his father went out and pleaded with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그러자 큰아들이 아버지에게 이렇게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보십시오! 저는 여러 해 동안 아버지를 위해 종 노릇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무슨 </a:t>
            </a:r>
            <a:r>
              <a:rPr dirty="0"/>
              <a:t>말씀이든 어긴 적이 없습니다. 그런데 제게는 친구들과 함께 즐기라며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염소 </a:t>
            </a:r>
            <a:r>
              <a:rPr dirty="0"/>
              <a:t>새끼 한 마리도 주시지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4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answered his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Look! All these years I've been slaving for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never disobeyed your orders</a:t>
            </a:r>
            <a:r>
              <a:rPr dirty="0" smtClean="0"/>
              <a:t>. </a:t>
            </a:r>
            <a:r>
              <a:rPr dirty="0"/>
              <a:t>Yet you never gave 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a young goat so I could celebrate with my friends.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그러자 예수께서 그들에게 이런 비유를 들려주셨습니다.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told them this parable: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그런데 창녀와 함께 아버지의 재산을 탕진한 아들이 집에 돌아오니까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아버지는 </a:t>
            </a:r>
            <a:r>
              <a:rPr dirty="0"/>
              <a:t>그를 위해 살진 송아지를 잡으셨습니다.’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7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this son of yours who has squandered your property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prostitutes comes home, you kill the fattened calf for him!'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3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아버지가 말했다. ‘얘야, 너는 항상 나와 함께 있지 않느냐?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내가 가진 모든 것이 다 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6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"`My son,' the father said, `you are always with 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everything I have is yours.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78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그러나 네 동생은 죽었다가 다시 살아났고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그를 잃었다가 찾았으니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우리가 </a:t>
            </a:r>
            <a:r>
              <a:rPr dirty="0"/>
              <a:t>잔치를 벌이며 기뻐하는 것이 당연하다.’”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had to celebrate and be glad,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this brother of yours was dead and is alive again;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lost and is found.'"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5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“너희 중 누가 100마리의 양을 가지고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그중 </a:t>
            </a:r>
            <a:r>
              <a:rPr dirty="0"/>
              <a:t>한 마리를 잃어버렸다고 하자. 그러면 99마리의 양을 들판에 두고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잃어버린 양 한 마리를 찾을 때까지 찾아다니지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"Suppose one of you has a hundred sheep and loses one of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he not leave the ninety-nine in the open country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 after the lost sheep until he finds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그리고 양을 찾게 되면 기뻐하며 양을 어깨에 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when he finds it, he joyfully puts it on his shoulders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집에 와서 친구들과 이웃을 불러 </a:t>
            </a:r>
            <a:r>
              <a:rPr dirty="0" smtClean="0"/>
              <a:t>모아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나와 함께 기뻐해 주십시오. </a:t>
            </a:r>
            <a:r>
              <a:rPr dirty="0" smtClean="0"/>
              <a:t>잃어버린 </a:t>
            </a:r>
            <a:r>
              <a:rPr dirty="0"/>
              <a:t>내 양을 찾았습니다’라고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2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goes home. Then he calls his </a:t>
            </a:r>
            <a:r>
              <a:rPr dirty="0" smtClean="0"/>
              <a:t>friends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neighbors together and says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Rejoice with </a:t>
            </a:r>
            <a:r>
              <a:rPr dirty="0" smtClean="0"/>
              <a:t>me;</a:t>
            </a:r>
            <a:r>
              <a:rPr lang="ko-KR" altLang="en-US" dirty="0"/>
              <a:t> </a:t>
            </a:r>
            <a:r>
              <a:rPr dirty="0" smtClean="0"/>
              <a:t>I </a:t>
            </a:r>
            <a:r>
              <a:rPr dirty="0"/>
              <a:t>have found my lost sheep.'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1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이와 </a:t>
            </a:r>
            <a:r>
              <a:rPr dirty="0"/>
              <a:t>같이 하늘에서는 회개할 필요 없는 의인 99</a:t>
            </a:r>
            <a:r>
              <a:rPr dirty="0" smtClean="0"/>
              <a:t>명보다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회개하는 </a:t>
            </a:r>
            <a:r>
              <a:rPr dirty="0"/>
              <a:t>죄인 한 명을 두고 더 기뻐할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that in the same way there will be more </a:t>
            </a:r>
            <a:r>
              <a:rPr dirty="0" smtClean="0"/>
              <a:t>rejoicing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heaven over one sinner who repents than over </a:t>
            </a:r>
            <a:r>
              <a:rPr dirty="0" smtClean="0"/>
              <a:t>ninety-nine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righteous </a:t>
            </a:r>
            <a:r>
              <a:rPr dirty="0"/>
              <a:t>persons who do not need to repent.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어떤 여자가 열 개의 드라크마 동전을 가지고 </a:t>
            </a:r>
            <a:r>
              <a:rPr dirty="0" smtClean="0"/>
              <a:t>있다가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그중 </a:t>
            </a:r>
            <a:r>
              <a:rPr dirty="0"/>
              <a:t>하나를 잃어버렸다고 하자. 여인이 등불을 켜고 집 안을 </a:t>
            </a:r>
            <a:r>
              <a:rPr dirty="0" smtClean="0"/>
              <a:t>쓸며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동전을 </a:t>
            </a:r>
            <a:r>
              <a:rPr dirty="0"/>
              <a:t>찾을 때까지 샅샅이 뒤지지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suppose a woman has ten silver coins and loses 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she not light a lamp, sweep the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search carefully until she finds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그리고 동전을 찾게 되면 친구들과 이웃을 불러 모아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나와 함께 기뻐해 주십시오. 내가 잃어버린 동전을 찾았습니다’라고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she finds it, she calls her friends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neighbors together and says,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Rejoice with me; I have found my lost coin.'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1002</Words>
  <Application>Microsoft Macintosh PowerPoint</Application>
  <PresentationFormat>와이드스크린</PresentationFormat>
  <Paragraphs>176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2022-09-08T07:38:38Z</dcterms:modified>
</cp:coreProperties>
</file>