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0" autoAdjust="0"/>
    <p:restoredTop sz="94834"/>
  </p:normalViewPr>
  <p:slideViewPr>
    <p:cSldViewPr snapToGrid="0" snapToObjects="1">
      <p:cViewPr varScale="1">
        <p:scale>
          <a:sx n="132" d="100"/>
          <a:sy n="132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예수께서 제자들에게 말씀하셨습니다. </a:t>
            </a:r>
            <a:r>
              <a:rPr dirty="0" smtClean="0"/>
              <a:t>“</a:t>
            </a:r>
            <a:r>
              <a:rPr dirty="0"/>
              <a:t>어떤 부자가 있었는데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집 청지기가 주인의 재산을 낭비하고 있다는 소문이 들렸다.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8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told his disciples: </a:t>
            </a:r>
            <a:r>
              <a:rPr dirty="0" smtClean="0"/>
              <a:t>"</a:t>
            </a:r>
            <a:r>
              <a:rPr dirty="0"/>
              <a:t>There was a rich </a:t>
            </a:r>
            <a:r>
              <a:rPr dirty="0" smtClean="0"/>
              <a:t>man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whose </a:t>
            </a:r>
            <a:r>
              <a:rPr dirty="0"/>
              <a:t>manager </a:t>
            </a:r>
            <a:r>
              <a:rPr dirty="0" smtClean="0"/>
              <a:t>was </a:t>
            </a:r>
            <a:r>
              <a:rPr dirty="0"/>
              <a:t>accused of wasting his possessions.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누구든지 적은 일에 충성하는 사람은 많은 일에도 충성할 것이요,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누구든지 </a:t>
            </a:r>
            <a:r>
              <a:rPr dirty="0"/>
              <a:t>적은 일에 불의한 사람은 많은 일에도 불의할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88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"Whoever can be trusted with very little can also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 </a:t>
            </a:r>
            <a:r>
              <a:rPr dirty="0"/>
              <a:t>trusted with much, and whoever is </a:t>
            </a:r>
            <a:r>
              <a:rPr dirty="0" smtClean="0"/>
              <a:t>dishonest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very little </a:t>
            </a:r>
            <a:r>
              <a:rPr dirty="0" smtClean="0"/>
              <a:t>will </a:t>
            </a:r>
            <a:r>
              <a:rPr dirty="0"/>
              <a:t>also be dishonest with much.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그러니 불의한 재물을 다루는 데 충실하지 못했다면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누가 </a:t>
            </a:r>
            <a:r>
              <a:rPr dirty="0"/>
              <a:t>참된 재물을 너희에게 맡기겠느냐?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21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if you have not been trustworthy in handling worldly wealth,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will trust you with true riches?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또 너희가 남의 재산을 다루는 데 충실하지 못했다면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누가 </a:t>
            </a:r>
            <a:r>
              <a:rPr dirty="0"/>
              <a:t>너희에게 너희 몫의 재산을 주겠느냐?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8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 have not been trustworthy with someone else's property,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will give you property of your own?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한 종이 두 주인을 섬기지 못한다.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주인은 미워하고 저 주인을 사랑하든가,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저 </a:t>
            </a:r>
            <a:r>
              <a:rPr dirty="0"/>
              <a:t>주인에게 헌신하고 이 주인은 무시하든가 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하나님과 재물을 동시에 섬길 수 없다.”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9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servant can serve two masters.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Either </a:t>
            </a:r>
            <a:r>
              <a:rPr dirty="0"/>
              <a:t>he will hate the one and love the 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he will be devoted to the one and despise the other.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cannot serve both God and Money."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돈을 좋아하는 바리새파 사람들이 이 모든 것을 듣고 예수를 비웃었습니다.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Pharisees, who loved money, heard all this and were sneering at Jesus.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예수께서 그들에게 말씀하셨습니다. </a:t>
            </a:r>
            <a:r>
              <a:rPr dirty="0" smtClean="0"/>
              <a:t>“</a:t>
            </a:r>
            <a:r>
              <a:rPr dirty="0"/>
              <a:t>너희가 사람의 </a:t>
            </a:r>
            <a:r>
              <a:rPr dirty="0" smtClean="0"/>
              <a:t>눈앞에서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스스로 </a:t>
            </a:r>
            <a:r>
              <a:rPr dirty="0"/>
              <a:t>의롭다고 하지만 </a:t>
            </a:r>
            <a:r>
              <a:rPr dirty="0" smtClean="0"/>
              <a:t>하나님은 </a:t>
            </a:r>
            <a:r>
              <a:rPr dirty="0"/>
              <a:t>너희 마음을 다 아신다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 </a:t>
            </a:r>
            <a:r>
              <a:rPr dirty="0"/>
              <a:t>중에 높임을 받는 것은 </a:t>
            </a:r>
            <a:r>
              <a:rPr dirty="0" smtClean="0"/>
              <a:t>하나님 </a:t>
            </a:r>
            <a:r>
              <a:rPr dirty="0"/>
              <a:t>앞에 미움을 받는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24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"You are the ones who justify </a:t>
            </a:r>
            <a:r>
              <a:rPr dirty="0" smtClean="0"/>
              <a:t>yourselves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eyes of men, but God knows your </a:t>
            </a:r>
            <a:r>
              <a:rPr dirty="0" smtClean="0"/>
              <a:t>hearts.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is highly valued among men is detestable in God's sight.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율법과 예언자들의 시대는 요한의 때까지다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후부터는 하나님 나라의 복음이 </a:t>
            </a:r>
            <a:r>
              <a:rPr dirty="0" smtClean="0"/>
              <a:t>전파되며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사람이 그 나라 안으로 침략해 들어가고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31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Law and the Prophets were proclaimed until </a:t>
            </a:r>
            <a:r>
              <a:rPr dirty="0" smtClean="0"/>
              <a:t>John.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Since </a:t>
            </a:r>
            <a:r>
              <a:rPr dirty="0"/>
              <a:t>that time, the good news of the kingdom of God is being </a:t>
            </a:r>
            <a:r>
              <a:rPr dirty="0" smtClean="0"/>
              <a:t>preached,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everyone is forcing his way into 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하늘과 땅이 사라지는 것이 율법에서 한 획이 떨어져 나가는 것보다 쉽다.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68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easier for heaven and earth to disappear </a:t>
            </a:r>
            <a:r>
              <a:rPr dirty="0" smtClean="0"/>
              <a:t>than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least stroke of a pen to drop out of the Law.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누구든지 남자가 자기 아내와 이혼하고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다른 </a:t>
            </a:r>
            <a:r>
              <a:rPr dirty="0"/>
              <a:t>여자와 결혼하면 간음죄를 짓는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이혼한 여자와 결혼하는 남자도 간음죄를 짓는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03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"Anyone who divorces his wife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marries another woman commits adultery,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man who marries a divorced woman commits adultery.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어떤 부자가 있었는데 그는 항상 자색 옷과 고운 베옷을 입고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날마다 </a:t>
            </a:r>
            <a:r>
              <a:rPr dirty="0"/>
              <a:t>즐기며 사치스럽게 살았다.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32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was a rich man who was dressed in purple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fine linen and lived in luxury every day.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572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그래서 주인이 청지기를 불러들여 물었다.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자네에 대해 들리는 말이 있는데 이게 어찌된 일인가?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장부를 </a:t>
            </a:r>
            <a:r>
              <a:rPr dirty="0"/>
              <a:t>정리하게. 이제부터 자네는 내 청지기가 될 수 없네.’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6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called him in and asked him, `What is this I hear about you?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Give </a:t>
            </a:r>
            <a:r>
              <a:rPr dirty="0"/>
              <a:t>an account of your management,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 cannot be manager any longer.'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 집 대문 앞에는 나사로라는 거지가 상처투성이 몸으로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his gate was laid a beggar named Lazarus, covered with sores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그는 부자의 상에서 떨어지는 부스러기로 배를 채우려고 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그런데 </a:t>
            </a:r>
            <a:r>
              <a:rPr dirty="0"/>
              <a:t>심지어는 개들마저 와서 그 상처를 핥았다.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1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longing to eat what fell from the rich man's table.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the dogs came and licked his sores.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나중에 그 거지가 죽자 천사들이 그를 아브라함의 품으로 데려갔다.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부자도 죽어서 땅에 묻혔다.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0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time came when the beggar died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angels carried him to Abraham's side.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rich man also died and was buried.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부자는 지옥에서 고통을 당하고 있었는데 고개를 들어 보니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저 </a:t>
            </a:r>
            <a:r>
              <a:rPr dirty="0"/>
              <a:t>멀리 아브라함과 그의 품에 있는 나사로가 보였다.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8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hell, where he was in torment, he looked up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saw Abraham far away, with Lazarus by his side.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342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그가 아브라함에게 외쳤다. ‘조상 아브라함이여, 저를 불쌍히 여겨 주십시오.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나사로를 </a:t>
            </a:r>
            <a:r>
              <a:rPr dirty="0"/>
              <a:t>보내 그 손가락 끝에 물 한 방울 찍어서 제 혀를 시원하게 해 주십시오.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제가 </a:t>
            </a:r>
            <a:r>
              <a:rPr dirty="0"/>
              <a:t>지금 이 불 속에서 고통을 당하고 있습니다.’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97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called to him, `Father Abraham, have pity on me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send Lazarus to dip the tip of his finger in water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cool my tongue, because I am in agony in this fire.'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660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그러자 아브라함이 대답했다. ‘얘야, 네가 살아 있을 때를 기억해 보아라.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네가 </a:t>
            </a:r>
            <a:r>
              <a:rPr dirty="0"/>
              <a:t>온갖 좋은 것을 다 받는 동안 나사로는 온갖 나쁜 것만 다 겪었다.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지금은 그가 여기서 위로를 받고 너는 고통을 받는다.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46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Abraham replied, `Son, remember that in your lifetime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received your good things, while Lazarus received bad things,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now he is comforted here and you are in agony.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이뿐 아니라 너희와 우리 사이에는 커다란 틈이 있어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여기서 </a:t>
            </a:r>
            <a:r>
              <a:rPr dirty="0"/>
              <a:t>너희 쪽으로 건너가고 싶어도 갈 수가 없고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거기서도 </a:t>
            </a:r>
            <a:r>
              <a:rPr dirty="0"/>
              <a:t>우리 쪽으로 건너올 수가 없다.’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besides all this, between us and you a great chasm has been fixed,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those who want to go from here to you cannot,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can anyone cross over from there to us.'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54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부자가 대답했다. ‘그렇다면 제발 부탁입니다.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나사로를 </a:t>
            </a:r>
            <a:r>
              <a:rPr dirty="0"/>
              <a:t>저희 아버지 집으로 보내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454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answered, `Then I beg you, father,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send </a:t>
            </a:r>
            <a:r>
              <a:rPr dirty="0"/>
              <a:t>Lazarus to my father's house,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제게 다섯 형제가 있으니 그들이 이 고통스러운 곳으로 오지 않도록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나사로가 </a:t>
            </a:r>
            <a:r>
              <a:rPr dirty="0"/>
              <a:t>가서 경고하게 해 주십시오.’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23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five brothers. Let him warn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they will not also come to this place of torment.'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아브라함이 대답했다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그들에게는 모세와 예언자들이 있으니 </a:t>
            </a:r>
            <a:r>
              <a:rPr dirty="0" smtClean="0"/>
              <a:t>그들의 </a:t>
            </a:r>
            <a:r>
              <a:rPr dirty="0"/>
              <a:t>말을 들으면 될 것이다.’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40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"Abraham replied,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They have Moses and the Prophets; let them listen to them.'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792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청지기는 속으로 생각했다. ‘주인이 내게서 일자리를 빼앗으려 하는데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무얼 할 수 있을까? 땅을 파자니 힘에 부치고 빌어먹자니 창피하구나.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42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manager said to himself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What shall I do now? </a:t>
            </a:r>
            <a:r>
              <a:rPr dirty="0" smtClean="0"/>
              <a:t>My </a:t>
            </a:r>
            <a:r>
              <a:rPr dirty="0"/>
              <a:t>master is taking away my </a:t>
            </a:r>
            <a:r>
              <a:rPr dirty="0" smtClean="0"/>
              <a:t>job.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I'm </a:t>
            </a:r>
            <a:r>
              <a:rPr dirty="0"/>
              <a:t>not strong enough to dig, </a:t>
            </a:r>
            <a:r>
              <a:rPr dirty="0" smtClean="0"/>
              <a:t>and </a:t>
            </a:r>
            <a:r>
              <a:rPr dirty="0"/>
              <a:t>I'm ashamed to beg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026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부자가 말했다. ‘아닙니다. 조상 아브라함이여,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누군가 </a:t>
            </a:r>
            <a:r>
              <a:rPr dirty="0"/>
              <a:t>죽었던 사람이 가야만 그들이 회개할 것입니다.’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5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"`No, father Abraham,' he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but if someone from the dead goes to them, they will repent.'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20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아브라함이 그에게 말했다. </a:t>
            </a:r>
            <a:r>
              <a:rPr dirty="0" smtClean="0"/>
              <a:t>‘</a:t>
            </a:r>
            <a:r>
              <a:rPr dirty="0"/>
              <a:t>그들이 모세와 예언자들의 말을 듣지 않으면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비록 </a:t>
            </a:r>
            <a:r>
              <a:rPr dirty="0"/>
              <a:t>죽은 사람들 가운데 누가 살아난다 해도 그들은 믿지 않을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65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said to him, `If they do not listen to Moses and the Prophets,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not be convinced even if someone rises from the dead</a:t>
            </a:r>
            <a:r>
              <a:rPr dirty="0" smtClean="0"/>
              <a:t>.'"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내가 무얼 할 수 있는지 알겠다. 내가 청지기 자리를 잃을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사람들이 </a:t>
            </a:r>
            <a:r>
              <a:rPr dirty="0"/>
              <a:t>나를 자기 집으로 맞아들이도록 해야겠다.’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96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what I'll do so that, when I lose my job </a:t>
            </a:r>
            <a:r>
              <a:rPr dirty="0" smtClean="0"/>
              <a:t>here,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people </a:t>
            </a:r>
            <a:r>
              <a:rPr dirty="0"/>
              <a:t>will welcome me into their houses.'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75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그래서 그는 자기 주인에게 빚진 사람들을 하나씩 불러들였다.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첫 번째 사람에게 물었다. ‘당신이 우리 주인에게 진 빚이 얼마요?’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5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he called in each one of his master's debtors.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asked the first, `How much do you owe my master?'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3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사람은 ‘올리브 기름 100바투스를 꾸었습니다’라고 대답했다.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청지기가 </a:t>
            </a:r>
            <a:r>
              <a:rPr dirty="0"/>
              <a:t>말했다. ‘당신의 빚 증서요. 어서 앉아서 50바투스라 적으시오.’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26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"`Eight hundred gallons of olive oil,' he replied.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manager told him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Take your bill, sit down quickly, </a:t>
            </a:r>
            <a:r>
              <a:rPr dirty="0" smtClean="0"/>
              <a:t>and </a:t>
            </a:r>
            <a:r>
              <a:rPr dirty="0"/>
              <a:t>make it four hundred.'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06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그러고 나서 청지기는 다른 사람에게 물었다.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당신의 빚은 얼마요?’ 그 사람은 ‘밀 100코루스입니다’라고 대답했다.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청지기가 </a:t>
            </a:r>
            <a:r>
              <a:rPr dirty="0"/>
              <a:t>말했다. ‘당신의 빚 문서를 받아서 80코루스라 적으시오.’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6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he asked the second, `And how much do you owe?'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A thousand bushels of wheat,' he replied.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He told him, `Take your bill and make it eight hundred.'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주인은 불의한 청지기의 약삭빠른 행동을 보고 오히려 칭찬했다.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세상의 자녀들이 자기들끼리 거래하는 데는 빛의 자녀들보다 더 약삭빠르다.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6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master commended the dishonest manager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had acted </a:t>
            </a:r>
            <a:r>
              <a:rPr dirty="0" smtClean="0"/>
              <a:t>shrewdly.</a:t>
            </a:r>
            <a:r>
              <a:rPr lang="en-US" dirty="0"/>
              <a:t> </a:t>
            </a:r>
            <a:r>
              <a:rPr dirty="0" smtClean="0"/>
              <a:t>For </a:t>
            </a:r>
            <a:r>
              <a:rPr dirty="0"/>
              <a:t>the people of this world </a:t>
            </a:r>
            <a:r>
              <a:rPr dirty="0" smtClean="0"/>
              <a:t>are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more </a:t>
            </a:r>
            <a:r>
              <a:rPr dirty="0"/>
              <a:t>shrewd in dealing with their own kind than are the people of the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내가 너희에게 말한다. 불의한 재물로 너희를 위해 친구를 만들라.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그래서 </a:t>
            </a:r>
            <a:r>
              <a:rPr dirty="0"/>
              <a:t>재물이 다 없어질 때 그들이 너희를 영원한 장막으로 환영하게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9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you, use worldly wealth to gain friends for yourselves,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when it is gone, you will be welcomed into eternal dwellings.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1042</Words>
  <Application>Microsoft Macintosh PowerPoint</Application>
  <PresentationFormat>와이드스크린</PresentationFormat>
  <Paragraphs>175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2022-09-08T08:15:12Z</dcterms:modified>
</cp:coreProperties>
</file>