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제자들에게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죄짓게 하는 일이 언제나 있게 마련이지만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죄짓게 </a:t>
            </a:r>
            <a:r>
              <a:rPr dirty="0"/>
              <a:t>하는 그 사람에게는 재앙이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1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his disciples: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Things that cause people to sin are bound to come,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woe to that person through whom they come.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0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이와 같이 너희도 명령받은 대로 다 마치고 나서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우리는 쓸모없는 종입니다. 그저 할 일을 했을 뿐입니다’라고 말해야 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8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also, when you have done everything you were told to do,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should </a:t>
            </a:r>
            <a:r>
              <a:rPr dirty="0"/>
              <a:t>say, `We are unworthy servants; we have only done our duty.'"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예수께서 예루살렘으로 가시는 길에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사마리아와 </a:t>
            </a:r>
            <a:r>
              <a:rPr dirty="0"/>
              <a:t>갈릴리 사이로 지나가시게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1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on his way to Jerusalem,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 </a:t>
            </a:r>
            <a:r>
              <a:rPr dirty="0"/>
              <a:t>traveled along the border between Samaria and Galilee.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한 마을에 들어가시다가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 </a:t>
            </a:r>
            <a:r>
              <a:rPr dirty="0"/>
              <a:t>명의 나병 환자를 만나셨습니다. 그들이 멀찍이 서서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going into a village,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ten </a:t>
            </a:r>
            <a:r>
              <a:rPr dirty="0"/>
              <a:t>men who had leprosy met him. They stood at a distance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큰 소리로 외쳤습니다. “예수 선생님! 저희를 불쌍히 여겨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called out in a loud voice, "Jesus, Master, have pity on us!"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그들을 보고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제사장들에게 가서 너희 몸을 보이라.”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그들은 가는 도중에 몸이 깨끗해졌습니다.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0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saw them,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Go, show yourselves to the priests."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 they went, they were cleansed.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그들 중 한 사람은 자기 병이 나은 것을 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큰 </a:t>
            </a:r>
            <a:r>
              <a:rPr dirty="0"/>
              <a:t>소리로 하나님께 영광을 돌리며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9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them, when he saw he was healed,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back, praising God in a loud voice.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그는 예수의 발 앞에 엎드려 감사했습니다.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사마리아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threw himself at Jesus' feet and thanked him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was a Samaritan.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0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예수께서 물으셨습니다. “열 명이 깨끗해지지 않았느냐?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그런데 </a:t>
            </a:r>
            <a:r>
              <a:rPr dirty="0"/>
              <a:t>아홉 명은 어디에 있느냐?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1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asked, "Were not all ten cleansed?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are the other nine?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이방 사람 말고는 하나님께 영광을 돌리려고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되돌아온 </a:t>
            </a:r>
            <a:r>
              <a:rPr dirty="0"/>
              <a:t>사람이 없단 말이냐?”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0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no one found to return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 praise to God except this foreigner?"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4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그리고 예수께서 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일어나 가거라. 네 믿음이 너를 구원했다.”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0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Rise and go; your faith has made you well."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누구든지 이 작은 사람들 가운데 하나를 죄짓게 </a:t>
            </a:r>
            <a:r>
              <a:rPr dirty="0" smtClean="0"/>
              <a:t>하면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차라리 </a:t>
            </a:r>
            <a:r>
              <a:rPr dirty="0"/>
              <a:t>자기 목에 맷돌을 매달고 바다에 빠지는 것이 더 나을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would be better for him to be thrown into the </a:t>
            </a:r>
            <a:r>
              <a:rPr dirty="0" smtClean="0"/>
              <a:t>sea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a millstone tied around his neck than for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cause one of these little ones to sin.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바리새파 사람들이 하나님 나라가 언제 올 것인지 물어보자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대답하셨습니다. “하나님 나라는 눈으로 볼 수 있는 모습으로 오지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4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Once, having been asked by the Pharisees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kingdom of God would come, Jesus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kingdom of God does not come with your careful observation,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4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또한 ‘보라. 여기에 있다’, ‘보라. 저기에 있다’ 하고 말할 수도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나라는 너희 안에 있기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8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people say, `Here it is,' or `There it is,'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because </a:t>
            </a:r>
            <a:r>
              <a:rPr dirty="0"/>
              <a:t>the kingdom of God is within you."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그리고 제자들에게 말씀하셨습니다. </a:t>
            </a:r>
            <a:r>
              <a:rPr dirty="0" smtClean="0"/>
              <a:t>“</a:t>
            </a:r>
            <a:r>
              <a:rPr dirty="0"/>
              <a:t>너희가 인자의 날들 중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단 </a:t>
            </a:r>
            <a:r>
              <a:rPr dirty="0"/>
              <a:t>하루라도 보고 싶어 할 때가 오겠으나 보지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his disciples,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time is coming when you will long </a:t>
            </a:r>
            <a:r>
              <a:rPr dirty="0" smtClean="0"/>
              <a:t>to </a:t>
            </a:r>
            <a:r>
              <a:rPr dirty="0"/>
              <a:t>see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of the days of the Son of Man, but you will not see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8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사람들이 너희에게 ‘보라. 저기에 있다’, ‘보라. 여기에 있다’ 해도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그들을 따라 나서지 말고 찾아다니지도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0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will tell you, `There he is!' or `Here he is!'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go running off after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마치 번개가 하늘 이 끝에서 저 끝까지 번쩍거리며 비치는 것처럼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인자는 </a:t>
            </a:r>
            <a:r>
              <a:rPr dirty="0"/>
              <a:t>자기의 날에 그러할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2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Son of Man in his day will be like the lightning,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flashes and lights up the sky from one end to the other.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그러나 인자는 먼저 많은 고난을 당하고 이 세대에게 버림받아야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first he must suffer many things and be rejected by this generation.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인자의 때는 노아의 때와 같을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1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"Just as it was in the days of Noah,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also will it be in the days of the Son of Man.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노아가 방주 안으로 들어가던 날까지 사람들은 먹고 마시고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장가가고 </a:t>
            </a:r>
            <a:r>
              <a:rPr dirty="0"/>
              <a:t>시집가고 했다. 그리고 홍수가 일어나 그들을 모두 쓸어 가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3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were eating, drinking, </a:t>
            </a:r>
            <a:r>
              <a:rPr dirty="0" smtClean="0"/>
              <a:t>marrying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being given in marriage up </a:t>
            </a:r>
            <a:r>
              <a:rPr dirty="0" smtClean="0"/>
              <a:t>to </a:t>
            </a:r>
            <a:r>
              <a:rPr dirty="0"/>
              <a:t>the day Noah entered the </a:t>
            </a:r>
            <a:r>
              <a:rPr dirty="0" smtClean="0"/>
              <a:t>ark.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flood came and destroyed them all.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롯의 날에도 마찬가지였다.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사람들은 </a:t>
            </a:r>
            <a:r>
              <a:rPr dirty="0"/>
              <a:t>먹고 마시고 사고 팔고 나무를 심고 집을 지었다.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9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was the same in the days of Lot.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People </a:t>
            </a:r>
            <a:r>
              <a:rPr dirty="0"/>
              <a:t>were eating and drinking, buying and selling, planting and building.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그러나 롯이 소돔을 떠나던 </a:t>
            </a:r>
            <a:r>
              <a:rPr dirty="0" smtClean="0"/>
              <a:t>날에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하늘에서 </a:t>
            </a:r>
            <a:r>
              <a:rPr dirty="0"/>
              <a:t>불과 유황이 비처럼 쏟아져 </a:t>
            </a:r>
            <a:r>
              <a:rPr dirty="0" smtClean="0"/>
              <a:t>그들 </a:t>
            </a:r>
            <a:r>
              <a:rPr dirty="0"/>
              <a:t>모두를 멸망시켰다.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97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day Lot left Sodom, fire and sulfur rained </a:t>
            </a:r>
            <a:r>
              <a:rPr dirty="0" smtClean="0"/>
              <a:t>down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heaven and destroyed them 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6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너희는 스스로 조심하라! 네 형제가 죄를 지으면 꾸짖으라.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그가 회개하면 용서해 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7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watch yourselves. "If your brother sins, rebuke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he repents, forgive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인자가 나타날 그날도 이와 같을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"It will be just like this on the day the Son of Man is revealed.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그날에 지붕 위에 있는 사람은 자기 물건이 집 안에 </a:t>
            </a:r>
            <a:r>
              <a:rPr dirty="0" smtClean="0"/>
              <a:t>있더라도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가지러 </a:t>
            </a:r>
            <a:r>
              <a:rPr dirty="0"/>
              <a:t>내려가서는 안 된다. 이와 같이 들에 있는 </a:t>
            </a:r>
            <a:r>
              <a:rPr dirty="0" smtClean="0"/>
              <a:t>사람도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무언가 </a:t>
            </a:r>
            <a:r>
              <a:rPr dirty="0"/>
              <a:t>가지러 집으로 돌아가서는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no one who is on the roof of his </a:t>
            </a:r>
            <a:r>
              <a:rPr dirty="0" smtClean="0"/>
              <a:t>house,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his goods inside, should go down to get </a:t>
            </a:r>
            <a:r>
              <a:rPr dirty="0" smtClean="0"/>
              <a:t>them</a:t>
            </a:r>
            <a:r>
              <a:rPr lang="en-US" altLang="ko-KR"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Likewise</a:t>
            </a:r>
            <a:r>
              <a:rPr dirty="0"/>
              <a:t>, no one in the field should go back for anything.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롯의 아내를 기억해 보라!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Remember Lot's wife!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누구든지 자기 생명을 구하려는 사람은 잃을 것이요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누구든지 </a:t>
            </a:r>
            <a:r>
              <a:rPr dirty="0"/>
              <a:t>자기 생명을 잃는 사람은 보존할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2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tries to keep his life will lose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whoever loses his life will preserve it.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내가 너희에게 말한다. 그날 밤에는 두 사람이 한 침대에서 </a:t>
            </a:r>
            <a:r>
              <a:rPr dirty="0" smtClean="0"/>
              <a:t>자다가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하나는 </a:t>
            </a:r>
            <a:r>
              <a:rPr dirty="0"/>
              <a:t>취해질 것이고 하나는 남겨질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4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on that night two people will be in one </a:t>
            </a:r>
            <a:r>
              <a:rPr dirty="0" smtClean="0"/>
              <a:t>bed;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will be taken and the other left.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두 여인이 함께 곡식을 갈다가도 하나는 취해질 것이고 하나는 남겨질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6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women will be grinding grain </a:t>
            </a:r>
            <a:r>
              <a:rPr dirty="0" smtClean="0"/>
              <a:t>together;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will be taken and the other left."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704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제자들이 물었습니다. “주여, 이런 일이 어디서 있겠습니까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대답하셨습니다. “시체가 있는 곳에 독수리가 모여들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"Where, Lord?" they asked. He replied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Where there is a dead body, there the vultures will gather."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9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만약 그가 네게 하루에 일곱 번 죄를 짓고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그때마다 </a:t>
            </a:r>
            <a:r>
              <a:rPr dirty="0"/>
              <a:t>네게 와서 ‘회개한다’고 말하면 용서해 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8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sins against you seven times in a day,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seven times comes back to you and says, `I repent,' forgive him."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사도들이 주께 말했습니다. “우리에게 믿음을 더해 주십시오!”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apostles said to the Lord, "Increase our faith!"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예수께서 말씀하셨습니다. “너희 믿음이 이 겨자씨 한 알 만큼만해도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뽕나무에게 ‘뿌리째 뽑혀 바다에 심겨라!’고 하면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나무가 너희에게 순종할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"If you have faith as small as a mustard seed,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can say to this mulberry tree,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Be uprooted and planted in the sea,' </a:t>
            </a:r>
            <a:r>
              <a:rPr dirty="0" smtClean="0"/>
              <a:t>and </a:t>
            </a:r>
            <a:r>
              <a:rPr dirty="0"/>
              <a:t>it will obey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너희 중 한 명에게 밭을 갈거나 양을 치는 종이 있다고 하자.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종이 들에서 일하고 돌아오면 그에게 ‘들어와 앉아 먹어라’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"Suppose one of you had a servant plowing or looking after the sheep.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he say to the servant when he comes in from the field,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Come along now and sit down to eat'?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305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오히려 ‘내 저녁을 준비하고 허리에 띠를 두르고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내가 </a:t>
            </a:r>
            <a:r>
              <a:rPr dirty="0"/>
              <a:t>다 먹고 마실 동안 내 시중을 들어라.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 </a:t>
            </a:r>
            <a:r>
              <a:rPr dirty="0"/>
              <a:t>나서 너도 먹고 마셔라’ 하지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he not rather say, `Prepare my supper,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get </a:t>
            </a:r>
            <a:r>
              <a:rPr dirty="0"/>
              <a:t>yourself ready and wait on me while I eat and drink;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that you may eat and drink'?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자기가 말한 대로 종이 했다고 해서 주인이 그에게 고맙다고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Would he thank the servant because he did what he was told to do?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1063</Words>
  <Application>Microsoft Macintosh PowerPoint</Application>
  <PresentationFormat>와이드스크린</PresentationFormat>
  <Paragraphs>183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2022-09-08T08:23:10Z</dcterms:modified>
</cp:coreProperties>
</file>