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예수께서는 제자들이 항상 </a:t>
            </a:r>
            <a:r>
              <a:rPr dirty="0" smtClean="0"/>
              <a:t>기도하며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포기하지 </a:t>
            </a:r>
            <a:r>
              <a:rPr dirty="0"/>
              <a:t>않도록 하시려고 비유를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02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told his disciples a parable to show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they should always pray and not give up.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“두 사람이 기도하러 성전에 올라갔다.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한 </a:t>
            </a:r>
            <a:r>
              <a:rPr dirty="0"/>
              <a:t>사람은 바리새파 사람이었고 또 다른 사람은 세리였다.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0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"Two men went up to the temple to pray,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a Pharisee and the other a tax collector.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481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바리새파 사람은 서서 자신에 대해 이렇게 기도했다.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하나님, 저는 다른 사람들, 곧 남의 것을 빼앗는 사람이나 </a:t>
            </a:r>
            <a:r>
              <a:rPr dirty="0" smtClean="0"/>
              <a:t>불의한 </a:t>
            </a:r>
            <a:r>
              <a:rPr dirty="0"/>
              <a:t>사람이나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간음하는 </a:t>
            </a:r>
            <a:r>
              <a:rPr dirty="0"/>
              <a:t>사람과 같지 않고 이 세리와도 같지 않음을 감사합니다.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0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 stood up and prayed about himself: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God, I thank you that I am not like other men -- robbers,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evildoers</a:t>
            </a:r>
            <a:r>
              <a:rPr dirty="0"/>
              <a:t>, adulterers -- or even like this tax collector.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저는 1주일에 두 번씩 금식하고 얻은 모든 것의 십일조를 냅니다.’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fast twice a week and give a tenth of all I get.'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그러나 세리는 멀찍이 서서 하늘을 쳐다볼 엄두도 내지 못하고는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가슴을 </a:t>
            </a:r>
            <a:r>
              <a:rPr dirty="0"/>
              <a:t>치며 말했다. ‘하나님, 이 죄인에게 자비를 베풀어 주십시오.’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9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the tax collector stood at a distance.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would not even look up to heaven, but beat his breast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God, have mercy on me, a sinner.'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내가 너희에게 말한다. 이 사람이 저 바리새파 사람보다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오히려 </a:t>
            </a:r>
            <a:r>
              <a:rPr dirty="0"/>
              <a:t>의롭다는 인정을 받고 집으로 돌아갔다.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누구든지 자기를 높이는 사람은 낮아질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자기를 </a:t>
            </a:r>
            <a:r>
              <a:rPr dirty="0"/>
              <a:t>낮추는 사람은 높아질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15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that this man, rather than the 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went </a:t>
            </a:r>
            <a:r>
              <a:rPr dirty="0"/>
              <a:t>home justified before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everyone who exalts himself will be humbled,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who humbles himself will be exalted."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사람들이 아기들을 예수께 데려와 만져 주시기를 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제자들은 </a:t>
            </a:r>
            <a:r>
              <a:rPr dirty="0"/>
              <a:t>이 광경을 보고 그들을 꾸짖었습니다.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0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were also bringing babies to Jesus to have him touch them.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disciples saw this, they rebuked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그러나 예수께서는 그 아이들을 불러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어린아이들이 내게로 오는 것을 허락하고 막지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나라는 이런 어린아이들의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called the children to him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Let the little children come to me, and do not hinder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kingdom of God belongs to such as these.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내가 진실로 너희에게 말한다. </a:t>
            </a:r>
            <a:r>
              <a:rPr dirty="0" smtClean="0"/>
              <a:t>누구든지 </a:t>
            </a:r>
            <a:r>
              <a:rPr dirty="0"/>
              <a:t>어린아이와 같이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나라를 받아들이지 않는 사람은 </a:t>
            </a:r>
            <a:r>
              <a:rPr dirty="0" smtClean="0"/>
              <a:t>거기에 </a:t>
            </a:r>
            <a:r>
              <a:rPr dirty="0"/>
              <a:t>들어가지 못할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anyone who will not receive the kingdom of God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a little child will never enter it."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3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어떤 지도자가 예수께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선하신 선생님, 영생을 얻으려면 제가 어떻게 해야 합니까?”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6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certain ruler asked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Good teacher, what must I do to inherit eternal life?"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57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예수께서 대답하셨습니다. “네가 왜 나를 선하다고 하느냐?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오직 </a:t>
            </a:r>
            <a:r>
              <a:rPr dirty="0"/>
              <a:t>하나님 외에는 선한 분이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9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call me good?" Jesus answered.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 one is good -- except God alone.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0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“어느 마을에 하나님을 두려워하지도 않고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사람을 </a:t>
            </a:r>
            <a:r>
              <a:rPr dirty="0"/>
              <a:t>무시하는 재판관이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95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said: "In a certain town there was a judge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neither feared God nor cared about men.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31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너는 ‘간음하지 말라, 살인하지 말라, 도둑질하지 말라,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거짓 </a:t>
            </a:r>
            <a:r>
              <a:rPr dirty="0"/>
              <a:t>증언하지 말라, 네 부모를 공경하라’는 계명을 알고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5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the commandments: `Do not commit adultery,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murder, do not steal, do not give false testimony,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honor </a:t>
            </a:r>
            <a:r>
              <a:rPr dirty="0"/>
              <a:t>your father and mother.'"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그가 말했습니다. “그런 모든 것은 제가 어려서부터 다 지켰습니다.”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"All these I have kept since I was a boy," he said.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말을 듣고 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네게 아직 부족한 것이 한 가지 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네가 </a:t>
            </a:r>
            <a:r>
              <a:rPr dirty="0"/>
              <a:t>가진 것을 모두 팔아 </a:t>
            </a:r>
            <a:r>
              <a:rPr dirty="0" smtClean="0"/>
              <a:t>가난한 </a:t>
            </a:r>
            <a:r>
              <a:rPr dirty="0"/>
              <a:t>사람들에게 나눠 주어라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하늘에서 보물을 가질 것이다. </a:t>
            </a:r>
            <a:r>
              <a:rPr dirty="0" smtClean="0"/>
              <a:t>그 </a:t>
            </a:r>
            <a:r>
              <a:rPr dirty="0"/>
              <a:t>후에 와서 나를 따라라.”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6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heard this, he said to him, </a:t>
            </a:r>
            <a:r>
              <a:rPr dirty="0" smtClean="0"/>
              <a:t>"</a:t>
            </a:r>
            <a:r>
              <a:rPr dirty="0"/>
              <a:t>You still lack one </a:t>
            </a:r>
            <a:r>
              <a:rPr dirty="0" smtClean="0"/>
              <a:t>thing.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Sell </a:t>
            </a:r>
            <a:r>
              <a:rPr dirty="0"/>
              <a:t>everything you have and give to the poor,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will have treasure in heaven. Then come, follow me."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사람은 이 말씀을 듣고 슬픔에 깊이 잠겼습니다.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큰 부자였기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69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heard this, he became very sad,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was a man of great wealth.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예수께서 그를 쳐다보고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부자들이 하나님 나라에 들어가기가 얼마나 어려운지 모른다.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1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at him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How hard it is for the rich to enter the kingdom of God!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부자가 하나님 나라에 들어가는 것보다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낙타가 </a:t>
            </a:r>
            <a:r>
              <a:rPr dirty="0"/>
              <a:t>바늘구멍으로 지나가는 것이 더 쉽다.”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0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it is easier for a camel to go </a:t>
            </a:r>
            <a:r>
              <a:rPr dirty="0" smtClean="0"/>
              <a:t>through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eye of a needle than for a rich man to enter the kingdom of God."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이 말씀을 듣고 있던 사람들이 물었습니다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그러면 누가 구원받을 수 있겠습니까?”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30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heard this asked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Who then can be saved?"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5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사람이 할 수 없는 일을 하나님께서는 하실 수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3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is impossible with men is possible with God."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4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베드로가 예수께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보십시오. 저희는 가진 것을 모두 버리고 주를 따랐습니다!”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3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have left all we had to follow you!"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17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예수께서 그들에게 말씀하셨습니다</a:t>
            </a:r>
            <a:r>
              <a:rPr dirty="0" smtClean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진실로 너희에게 말한다. 하나님 나라를 위해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집이나 </a:t>
            </a:r>
            <a:r>
              <a:rPr dirty="0"/>
              <a:t>아내나 형제나 부모나 자식을 버린 사람은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1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Jesus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no one who has left home or wife or brothers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parents or children for the sake of the kingdom of God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그리고 그 마을에 한 과부가 있었는데 그 여인은 수시로 재판관을 찾아와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원수에게 원한을 갚아 주십시오’라고 간청하는 것이었다.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was a widow in that town who kept coming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him with the plea, `Grant me justice against my adversary.'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4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이 세상에서 여러 배로 받을 것이요,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또한 </a:t>
            </a:r>
            <a:r>
              <a:rPr dirty="0"/>
              <a:t>오는 세상에서 영생을 받을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fail to receive many times as much in this age and,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age to come, eternal life."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예수께서는 열두 제자를 곁에 불러 놓고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보라. 우리는 예루살렘으로 올라간다.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예언자들이 </a:t>
            </a:r>
            <a:r>
              <a:rPr dirty="0"/>
              <a:t>인자에 대해 </a:t>
            </a:r>
            <a:r>
              <a:rPr dirty="0" smtClean="0"/>
              <a:t>기록한 </a:t>
            </a:r>
            <a:r>
              <a:rPr dirty="0"/>
              <a:t>모든 것이 이뤄질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took the Twelve aside and told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are going up to Jerusalem, and everything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is written by the prophets about the Son of Man will be fulfilled.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인자가 이방 사람들에게 넘겨져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조롱과 </a:t>
            </a:r>
            <a:r>
              <a:rPr dirty="0"/>
              <a:t>모욕과 침 뱉음을 당할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1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handed over to the Gentiles.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mock him, insult him, spit on him, flog him and kill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7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그들은 채찍질한 후에 그를 죽일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그는 3일째 되는 날 살아날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the third day he will rise again."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그러나 제자들은 이 말씀을 조금도 깨닫지 못했습니다.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말씀의 뜻이 그들에게 숨겨져 있기에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제자들은 </a:t>
            </a:r>
            <a:r>
              <a:rPr dirty="0"/>
              <a:t>예수께서 하시는 말씀을 이해하지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9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did not understand any of this.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Its </a:t>
            </a:r>
            <a:r>
              <a:rPr dirty="0"/>
              <a:t>meaning was hidden from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did not know what he was talking about.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예수께서 여리고에 가까이 이르셨을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길거리에 </a:t>
            </a:r>
            <a:r>
              <a:rPr dirty="0"/>
              <a:t>보지 못하는 한 사람이 앉아 구걸하고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7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approached Jericho,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blind man was sitting by the roadside begging.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그는 많은 사람들이 지나가는 소리를 듣고 무슨 일인지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heard the crowd going by, he asked what was happening.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사람들이 “나사렛 예수가 지나가신다”고 말해 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told him, "Jesus of Nazareth is passing by."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3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그러자 그가 크게 외쳤습니다.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다윗의 자손 예수여, 저를 불쌍히 여겨 주십시오!”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80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called out,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Jesus, Son of David, have mercy on me!"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앞서 가던 사람들이 그를 꾸짖으며 조용히 하라고 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그는 더욱더 큰 소리로 “다윗의 자손이여,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나를 </a:t>
            </a:r>
            <a:r>
              <a:rPr dirty="0"/>
              <a:t>불쌍히 여겨 주십시오!”라고 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led the way rebuked him and told him to be quiet,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shouted all the more, "Son of David, have mercy on me!"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한동안 재판관은 들은 척도 하지 않다가 마침내 이런 생각이 들었다.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내가 하나님을 두려워하지 않고 사람을 무시하지만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0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some time he refused. But finally he said to himself,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Even though I don't fear God or care about men,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5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예수께서 가던 길을 멈추고 “그 사람을 데려오라”고 명령하셨습니다.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가까이 다가오자 예수께서 물으셨습니다.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2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stopped and ordered the man to be brought to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came near, Jesus asked him,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49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“내가 네게 무엇을 해 주기를 원하느냐?”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대답했습니다. “주여, 다시 보고 싶습니다.”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38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me to do for you?"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I want to see," he replied.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7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예수께서 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눈을 떠라. 네 믿음이 너를 구원했다.”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3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Receive your sight; your faith has healed you."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그러자 그는 곧 보게 됐고 하나님께 영광을 돌리며 예수를 따라갔습니다.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광경을 본 사람들도 모두 하나님을 찬양했습니다.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3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received his sight and followed Jesus, praising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all the people saw it, they also praised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과부가 자꾸 와서 나를 귀찮게 하니 이 여인의 간청을 들어주어야겠다.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계속 나를 찾아와 괴롭힐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5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because this widow keeps bothering me, </a:t>
            </a:r>
            <a:r>
              <a:rPr dirty="0" smtClean="0"/>
              <a:t>I </a:t>
            </a:r>
            <a:r>
              <a:rPr dirty="0"/>
              <a:t>will see that she gets </a:t>
            </a:r>
            <a:r>
              <a:rPr dirty="0" smtClean="0"/>
              <a:t>justice,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she won't eventually wear me out with her coming!'"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말씀하셨습니다. “너희는 이 불의한 재판관이 말한 것을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Lord said, "Listen to what the unjust judge says.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하나님께서 밤낮으로 부르짖는, </a:t>
            </a:r>
            <a:r>
              <a:rPr dirty="0" smtClean="0"/>
              <a:t>그 </a:t>
            </a:r>
            <a:r>
              <a:rPr dirty="0"/>
              <a:t>택하신 백성들의 원한을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갚지 </a:t>
            </a:r>
            <a:r>
              <a:rPr dirty="0"/>
              <a:t>않으시고 오랫동안 모른 체하며 내버려 두시겠느냐?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not God bring about justice for his chosen ones,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cry out to him day and night? Will he keep putting them off?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내가 너희에게 말한다. 하나님은 속히 그들의 원한을 풀어 주실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인자가 올 때 이 세상에서 믿음을 찾아볼 수 있겠느냐?”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01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he will see that they get justice, and quickly.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However</a:t>
            </a:r>
            <a:r>
              <a:rPr dirty="0"/>
              <a:t>, when the Son of Man comes, will he find faith on the earth?"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자기가 의롭다고 생각하며 다른 사람들은 업신여기는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몇몇 </a:t>
            </a:r>
            <a:r>
              <a:rPr dirty="0"/>
              <a:t>사람들에게 예수께서 이런 비유를 들려주셨습니다.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some who were confident of their own righteousness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looked down on everybody else, Jesus told this parable: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1265</Words>
  <Application>Microsoft Macintosh PowerPoint</Application>
  <PresentationFormat>와이드스크린</PresentationFormat>
  <Paragraphs>223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2022-09-08T08:29:28Z</dcterms:modified>
</cp:coreProperties>
</file>