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53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예수께서 여리고에 들어가 거리를 지나가고 계셨는데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entered Jericho and was passing through.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인자는 잃어버린 사람을 찾아 구원하러 왔다.”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 Son of Man came to seek and to save what was lost."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그들이 이 말씀을 듣고 있을 때에 비유를 더하여 말씀하시니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이는 </a:t>
            </a:r>
            <a:r>
              <a:rPr dirty="0"/>
              <a:t>자기가 예루살렘에 가까이 </a:t>
            </a:r>
            <a:r>
              <a:rPr dirty="0" smtClean="0"/>
              <a:t>오셨고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하나님의 나라가 </a:t>
            </a:r>
            <a:r>
              <a:rPr dirty="0" smtClean="0"/>
              <a:t>당장에 </a:t>
            </a:r>
            <a:r>
              <a:rPr dirty="0"/>
              <a:t>나타날 줄로 생각함이더라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68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they were listening to this, he went on to tell them a parable,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he was near Jerusalem and the people thought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the kingdom of God was going to appear at once.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54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예수께서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어떤 귀족이 왕위를 받아 오려고 먼 나라로 떠나게 됐다.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2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said: "A man of noble birth went to a distant country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have himself appointed king and then to return.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24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그래서 열 명의 종을 불러 10므나를 주면서 말했다.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내가 돌아올 때까지 이 돈으로 장사를 하라.’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44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called ten of his servants and gave them ten minas.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Put this money to work,' he said, `until I come back.'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그런데 백성들은 그를 미워하기에 사절을 뒤따라 보내며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우리는 이 사람이 왕이 되는 것을 원하지 않습니다’라고 전하게 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76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his subjects hated him and sent a delegation after him to say,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We don't want this man to be our king.'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그러나 그 귀족은 왕이 돼 집으로 돌아왔다.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자기가 돈을 준 종들을 불러 그들이 얼마나 장사를 했는지 알아보았다.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07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was made king, however, and returned home.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he sent for the servants to whom he had given the money,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order to find out what they had gained with it.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474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첫 번째 종이 와서 말했다.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주인님, 주인님이 주신 1므나로 10므나를 벌었습니다.’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296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first one came and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Sir, your mina has earned ten more.'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050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그 주인이 대답했다. ‘잘했다! 내 착한 종아!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네가 </a:t>
            </a:r>
            <a:r>
              <a:rPr dirty="0"/>
              <a:t>작은 일에 충성했으니 열 개의 마을을 다스리는 권세를 주겠다.’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7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"`Well done, my good servant!' his master replied.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Because you have been trustworthy in a very small matter,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take </a:t>
            </a:r>
            <a:r>
              <a:rPr dirty="0"/>
              <a:t>charge of ten cities.'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615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두 번째 종이 와서 말했다.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주인님, 주인님이 주신 1므나로 5므나를 벌었습니다.’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665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second came and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Sir, your mina has earned five more.'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32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그 주인이 대답했다.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네게는 다섯 개의 마을을 다스리는 권세를 주겠다.’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120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"His master answered,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You take charge of five cities.'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여리고에는 삭개오라는 사람이 있었습니다.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세리장이고 부자였습니다.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014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was there by the name of Zacchaeus;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was a chief tax collector and was wealthy.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273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그러자 다른 종이 와서 말했다.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주인님, 주인님이 주신 1므나가 여기 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제가 </a:t>
            </a:r>
            <a:r>
              <a:rPr dirty="0"/>
              <a:t>이것을 천에 싸서 잘 보관해 두었습니다.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10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another servant came and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Sir, here is your mina; I have kept it laid away in a piece of cloth.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주인님은 엄하신 분이라서 맡기지 않은 것을 찾아가시고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심지 </a:t>
            </a:r>
            <a:r>
              <a:rPr dirty="0"/>
              <a:t>않은 것을 거두어 가시기에 제가 두려웠습니다.’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98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afraid of you, because you are a hard man.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take out what you did not put in and reap what you did not sow.'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그 주인이 대답했다. ‘이 악한 종아, 네 입에서 나온 말로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너를 판단하겠다. 내가 엄한 사람이어서 맡기지 않은 것을 찾아가고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심지 </a:t>
            </a:r>
            <a:r>
              <a:rPr dirty="0"/>
              <a:t>않은 것을 거두어 가는 줄 알고 있었느냐?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2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"His master replied, `I will judge you by your own words,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wicked servant! You knew, did you, that I am a hard man,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taking </a:t>
            </a:r>
            <a:r>
              <a:rPr dirty="0"/>
              <a:t>out what I did not put in, and reaping what I did not sow?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688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그러면 왜 내 돈을 은행에 저축하지 않았느냐?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그랬더라면 </a:t>
            </a:r>
            <a:r>
              <a:rPr dirty="0"/>
              <a:t>내가 돌아왔을 때 이자까지 함께 찾을 수 있지 않았겠느냐?’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00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then didn't you put my money on deposit,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when I came back, I could have collected it with interest?'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754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그러고 나서 옆에 서 있는 사람들에게 말했다.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이 1므나를 빼앗아 10므나 가진 종에게 주어라.’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42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he said to those standing by,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Take his mina away from him and give it to the one who has ten minas.'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그들이 말했다. ‘하지만 주인님, 그는 벌써 10므나나 갖고 있습니다.’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"`Sir,' they said, `he already has ten!'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그가 대답했다. ‘내가 너희에게 말한다.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가진 </a:t>
            </a:r>
            <a:r>
              <a:rPr dirty="0"/>
              <a:t>사람마다 더 많이 받을 </a:t>
            </a:r>
            <a:r>
              <a:rPr dirty="0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아무것도 </a:t>
            </a:r>
            <a:r>
              <a:rPr dirty="0"/>
              <a:t>가지지 않은 사람은 </a:t>
            </a:r>
            <a:r>
              <a:rPr dirty="0" smtClean="0"/>
              <a:t>그 </a:t>
            </a:r>
            <a:r>
              <a:rPr dirty="0"/>
              <a:t>있는 것마저 빼앗길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68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replied, `I tell you that to everyone who has,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more </a:t>
            </a:r>
            <a:r>
              <a:rPr dirty="0"/>
              <a:t>will be given, but as for the one who has nothing,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even </a:t>
            </a:r>
            <a:r>
              <a:rPr dirty="0"/>
              <a:t>what he has will be taken away.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5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그리고 내가 자기들의 왕이 되는 것을 원치 않은 이 원수들을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이리로 </a:t>
            </a:r>
            <a:r>
              <a:rPr dirty="0"/>
              <a:t>끌어다가 내 앞에서 죽여라.’”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05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those enemies of mine who did not want me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be king over them -- bring them here and kill them in front of me.'"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310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예수께서 이 말씀을 마치고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예루살렘을 </a:t>
            </a:r>
            <a:r>
              <a:rPr dirty="0"/>
              <a:t>향해 앞장서서 올라가셨습니다.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927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Jesus had said this,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went on ahead, going up to Jerusalem.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예수께서 올리브 산 근처 벳바게와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베다니에 </a:t>
            </a:r>
            <a:r>
              <a:rPr dirty="0"/>
              <a:t>가까이 이르셨을 때 두 제자를 보내시며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757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 approached Bethphage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Bethany at the hill called the Mount of Olives,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sent two of his disciples, saying to them,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8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삭개오는 예수께서 어떤 분인지 보려고 했으나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많은 </a:t>
            </a:r>
            <a:r>
              <a:rPr dirty="0"/>
              <a:t>사람들 때문에 볼 수가 없었습니다. 그는 키가 작았기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83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wanted to see who Jesus was,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being a short man he could not, because of the crowd.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97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말씀하셨습니다. “반대쪽 마을로 가거라.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마을에 들어서면 아직 아무도 탄 적이 없는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나귀 </a:t>
            </a:r>
            <a:r>
              <a:rPr dirty="0"/>
              <a:t>새끼 한 마리가 매여 있을 것이다. 그것을 풀어서 끌고 오라.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95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to the village ahead of you, and as you enter it,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will find a colt tied there, which no one has ever ridden.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Untie </a:t>
            </a:r>
            <a:r>
              <a:rPr dirty="0"/>
              <a:t>it and bring it here.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누가 ‘왜 풀어 가느냐’고 물으면 ‘주께서 필요로 하신다’고 하라.”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54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asks you, `Why are you untying it?'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tell </a:t>
            </a:r>
            <a:r>
              <a:rPr dirty="0"/>
              <a:t>him, `The Lord needs it.'"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보냄 받은 사람들이 먼저 마을로 들어가 보니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과연 </a:t>
            </a:r>
            <a:r>
              <a:rPr dirty="0"/>
              <a:t>예수께서 말씀하신 대로 나귀가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595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were sent ahead went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found it just as he had told them.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그들이 나귀를 풀고 있는데 나귀 주인들이 그들에게 물었습니다.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무슨 일로 새끼 나귀를 푸는 거요?”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70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were untying the colt, its owners asked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Why are you untying the colt?"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그들이 대답했습니다. “주께서 필요로 하십니다.”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replied, "The Lord needs it."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그들은 예수께로 나귀를 끌고 와서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자기들의 </a:t>
            </a:r>
            <a:r>
              <a:rPr dirty="0"/>
              <a:t>겉옷을 던져 나귀 등에 얹고 예수께서 타시도록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705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brought it to Jesus,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threw </a:t>
            </a:r>
            <a:r>
              <a:rPr dirty="0"/>
              <a:t>their cloaks on the colt and put Jesus on it.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57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사람들은 예수께서 가시는 길 위에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자기들의 </a:t>
            </a:r>
            <a:r>
              <a:rPr dirty="0"/>
              <a:t>겉옷을 깔아 드렸습니다.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262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 went along,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people </a:t>
            </a:r>
            <a:r>
              <a:rPr dirty="0"/>
              <a:t>spread their cloaks on the road.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예수께서 올리브 산의 내리막길에 가까이 이르시자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온 </a:t>
            </a:r>
            <a:r>
              <a:rPr dirty="0"/>
              <a:t>무리의 제자들이 기뻐하며 자기들이 본 모든 기적에 대해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큰 </a:t>
            </a:r>
            <a:r>
              <a:rPr dirty="0"/>
              <a:t>소리로 하나님을 찬양하기 시작했습니다.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87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came near the place where the road goes down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Mount of Olives, the whole crowd of disciples began joyfully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praise God in loud voices for all the miracles they had seen: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468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“복되도다. 주의 이름으로 오시는 왕이여!”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하늘에는 평화, 지극히 높은 곳에서는 영광</a:t>
            </a:r>
            <a:r>
              <a:rPr dirty="0" smtClean="0"/>
              <a:t>!”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80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"Blessed is the king who comes in the name of the Lord!"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Peace in heaven and glory in the highest!"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무리 중에 있던 몇몇 바리새파 사람들이 예수께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선생님, 제자들을 꾸짖으십시오.”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66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the Pharisees in the crowd said to Jesus,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Teacher, rebuke your disciples!"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그는 예수를 잘 보기 위해 먼저 달려가 뽕나무 위로 올라갔습니다.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그 길로 지나가실 것이기 때문이었습니다.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61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ran ahead and climbed a sycamore-fig tree to see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since </a:t>
            </a:r>
            <a:r>
              <a:rPr dirty="0"/>
              <a:t>Jesus was coming that way.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16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예수께서 대답하셨습니다. “내가 너희에게 말한다.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그들이 </a:t>
            </a:r>
            <a:r>
              <a:rPr dirty="0"/>
              <a:t>가만히 있으면 저 돌들이라도 외칠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824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you," he replied,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if they keep quiet, the stones will cry out."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예루살렘에 가까이 이르신 예수께서 그 마을을 보고 눈물을 흘리시며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As he approached Jerusalem and saw the city, he wept over it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8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/>
              <a:t>말씀하셨습니다. “오늘 네가 평화에 이르게 하는 일들을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알았더라면 </a:t>
            </a:r>
            <a:r>
              <a:rPr dirty="0"/>
              <a:t>좋았을 텐데. 그러나 네 눈에는 이것이 지금 가려져 있구나.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98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said, "If you, even you, had only known on this day what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would </a:t>
            </a:r>
            <a:r>
              <a:rPr dirty="0"/>
              <a:t>bring you peace -- but now it is hidden from your eyes.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/>
              <a:t>네 원수들이 네 주위에 토성을 쌓고 너를 에워싸고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사방에서 </a:t>
            </a:r>
            <a:r>
              <a:rPr dirty="0"/>
              <a:t>너를 포위하는 날이 올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3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days will come upon you when your enemies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build an embankment against you and encircle you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hem you in on every side.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66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/>
              <a:t>그들은 너를 짓밟고 너와 함께한 네 자식들도 짓밟을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돌 </a:t>
            </a:r>
            <a:r>
              <a:rPr dirty="0"/>
              <a:t>위에 다른 돌 하나라도 남겨 두지 않을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이것은 </a:t>
            </a:r>
            <a:r>
              <a:rPr dirty="0"/>
              <a:t>하나님께서 너를 찾아오신 때를 네가 깨닫지 못했기 때문이다.”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41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dash you to the ground, you and the children within your walls.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not leave one stone on another,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you did not recognize the time of God's coming to you."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310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/>
              <a:t>예수께서 성전에 들어가셔서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장사하는 </a:t>
            </a:r>
            <a:r>
              <a:rPr dirty="0"/>
              <a:t>사람들을 내쫓기 시작하셨습니다.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858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entered the temple area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began driving out those who were selling.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115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/>
              <a:t>예수께서 그들에게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성경에 ‘내 집은 기도하는 집이 될 것이다’라고 기록돼 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그런데 </a:t>
            </a:r>
            <a:r>
              <a:rPr dirty="0"/>
              <a:t>너희가 이곳을 ‘강도들의 소굴’로 만들었구나</a:t>
            </a:r>
            <a:r>
              <a:rPr dirty="0" smtClean="0"/>
              <a:t>.”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47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is written," he said to them, "`My house will be a house of prayer';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but </a:t>
            </a:r>
            <a:r>
              <a:rPr dirty="0"/>
              <a:t>you have made it `a den of robbers.'"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054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/>
              <a:t>예수께서는 날마다 성전에서 가르치셨습니다.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대제사장들과 율법학자들과 백성의 지도자들은 예수를 죽이려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75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day he was teaching at the temple.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the chief priests, the teachers of the law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leaders among the people were trying to kill him.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/>
              <a:t>그러나 어떻게 할 방도가 없었습니다.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모든 </a:t>
            </a:r>
            <a:r>
              <a:rPr dirty="0"/>
              <a:t>백성들이 예수의 말씀을 열심히 듣고 있었기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702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Yet they could not find any way to do it</a:t>
            </a:r>
            <a:r>
              <a:rPr/>
              <a:t>, 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because </a:t>
            </a:r>
            <a:r>
              <a:t>all the people hung on his words.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예수께서 그곳에 이르셨을 때 위를 올려다보며 삭개오에게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삭개오야, 어서 내려오너라! 내가 오늘 네 집에서 묵어야겠다.”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67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reached the spot, he looked up and said to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Zacchaeus, come down immediately. I must stay at your house today."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삭개오는 얼른 내려와 기뻐하면서 예수를 맞이했습니다.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he came down at once and welcomed him gladly.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그런데 사람들은 이 광경을 보고 모두 수군거렸습니다.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그가 죄인의 집에 묵으려고 들어갔다.”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271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people saw this and began to mutter,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He has gone to be the guest of a `sinner.'"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39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삭개오는 서서 주께 말했습니다. “주여, 보십시오!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 </a:t>
            </a:r>
            <a:r>
              <a:rPr dirty="0"/>
              <a:t>소유물의 반을 떼어 가난한 사람들에게 주겠습니다.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누군가를 </a:t>
            </a:r>
            <a:r>
              <a:rPr dirty="0"/>
              <a:t>속여 얻은 것이 있다면 네 배로 갚아 주겠습니다.”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70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Zacchaeus stood up and said to the Lord,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Look, Lord! Here and now I give half of my possessions to the poor,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if I have cheated anybody out of anything,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pay back four times the amount."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40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예수께서 삭개오에게 말씀하셨습니다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오늘 구원이 이 집에 이르렀다. </a:t>
            </a:r>
            <a:r>
              <a:rPr dirty="0" smtClean="0"/>
              <a:t>이 </a:t>
            </a:r>
            <a:r>
              <a:rPr dirty="0"/>
              <a:t>사람도 아브라함의 자손이다.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95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to him, "Today salvation has come to this house,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this man, too, is a son of Abraham.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1445</Words>
  <Application>Microsoft Macintosh PowerPoint</Application>
  <PresentationFormat>와이드스크린</PresentationFormat>
  <Paragraphs>248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129</cp:revision>
  <dcterms:created xsi:type="dcterms:W3CDTF">2019-02-17T10:11:46Z</dcterms:created>
  <dcterms:modified xsi:type="dcterms:W3CDTF">2022-09-08T08:35:51Z</dcterms:modified>
</cp:coreProperties>
</file>