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무렵 아우구스투스 황제가 칙령을 </a:t>
            </a:r>
            <a:r>
              <a:rPr dirty="0" smtClean="0"/>
              <a:t>내려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전 </a:t>
            </a:r>
            <a:r>
              <a:rPr dirty="0"/>
              <a:t>로마 통치 지역은 호적 등록을 하게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0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Caesar Augustus issued a decree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a census should be taken of the entire Roman world.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천사가 말했습니다. “두려워하지 마라. 보아라.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모든 백성에게 큰 기쁨이 될 좋은 소식을 너희에게 알려 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4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angel said to them, "Do not be afraid.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bring you good news of great joy that will be for all the people.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오늘 구주이신 주 그리스도가 다윗의 동네에서 태어나셨다.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8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Today in the town of David a Savior has been born to you;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he </a:t>
            </a:r>
            <a:r>
              <a:rPr dirty="0"/>
              <a:t>is Christ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너희가 천에 싸여 구유에 누워 있는 아기를 볼 것인데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</a:t>
            </a:r>
            <a:r>
              <a:rPr dirty="0"/>
              <a:t>너희에게 표적이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2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a sign to you: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find a baby wrapped in cloths and lying in a manger."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갑자기 그 천사와 함께 하늘의 군대가 큰 무리를 이루며 나타나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하나님을 </a:t>
            </a:r>
            <a:r>
              <a:rPr dirty="0"/>
              <a:t>찬양하며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15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Suddenly a great company of the heavenly host appeared with the angel,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praising </a:t>
            </a:r>
            <a:r>
              <a:rPr dirty="0"/>
              <a:t>God and saying,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5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“지극히 높은 곳에서는 하나님께 영광이요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땅에서는 </a:t>
            </a:r>
            <a:r>
              <a:rPr dirty="0"/>
              <a:t>하나님의 은총을 입는 사람들에게 평화로다.”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0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"Glory to God in the highest,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earth peace to men on whom his favor rests."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16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천사들이 떠나 하늘로 올라가자 목자들이 서로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베들레헴으로 가서 주께서 우리에게 말씀하신 이 일이 정말 일어났는지 보자.”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angels had left them and gone into heaven,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shepherds said to one another,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Let's go to Bethlehem and see this thing that has happened,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the Lord has told us about."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그래서 그들은 서둘러 가서 마리아와 요셉과 아기를 찾아냈습니다.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과연 </a:t>
            </a:r>
            <a:r>
              <a:rPr dirty="0"/>
              <a:t>아기는 구유에 누워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3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hurried off and found Mary and Joseph, and the baby,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was lying in the manger.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그들은 아기를 보고 나서 그 아이에 관해 들은 말을 알려 주었고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50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seen him, they spread the word concerning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had been told them about this child,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말을 들은 모든 사람은 목자들이 한 말에 놀랐습니다.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all who heard it were amazed at what the shepherds said to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그러나 마리아만은 이 모든 일을 마음에 간직하고 곰곰이 되새겼습니다.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Mary treasured up all these things and pondered them in her heart.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이것은 구레뇨가 시리아의 총독으로 있을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실시된 </a:t>
            </a:r>
            <a:r>
              <a:rPr dirty="0"/>
              <a:t>첫 번째 호적 등록이었습니다.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54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(This was the first census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took place while Quirinius was governor of Syria.)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목자들은 자기들이 보고 들은 모든 것에 대해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 </a:t>
            </a:r>
            <a:r>
              <a:rPr dirty="0"/>
              <a:t>영광 돌리고 찬양하며 돌아갔습니다.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듣고 본 모든 일대로 이루어진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1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shepherds returned, glorifying and praising God for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the things they had heard and seen,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were just as they had been told.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95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8일째 되는 날 할례 할 때가 되자 아기가 잉태되기 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천사가 </a:t>
            </a:r>
            <a:r>
              <a:rPr dirty="0"/>
              <a:t>일러 준 대로 그 이름을 ‘예수’라 지었습니다.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31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eighth day, when it was time to circumcise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was named Jesus, the name the angel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had </a:t>
            </a:r>
            <a:r>
              <a:rPr dirty="0"/>
              <a:t>given him before </a:t>
            </a:r>
            <a:r>
              <a:rPr dirty="0" smtClean="0"/>
              <a:t>he </a:t>
            </a:r>
            <a:r>
              <a:rPr dirty="0"/>
              <a:t>had been conceived.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모세의 율법에 따라 정결 의식을 치를 때가 되자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요셉과 </a:t>
            </a:r>
            <a:r>
              <a:rPr dirty="0"/>
              <a:t>마리아는 아기를 데리고 예루살렘으로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9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time of their purification according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Law of Moses had been completed,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Joseph </a:t>
            </a:r>
            <a:r>
              <a:rPr dirty="0"/>
              <a:t>and Mary took him to Jerusalem to present him to the Lord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15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이것은 주의 율법에 “첫 번째 태어나는 모든 남자 아기는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 </a:t>
            </a:r>
            <a:r>
              <a:rPr dirty="0"/>
              <a:t>거룩한 사람으로 불릴 것이다”라고 기록된 대로 </a:t>
            </a:r>
            <a:r>
              <a:rPr dirty="0" smtClean="0"/>
              <a:t>아기를 </a:t>
            </a:r>
            <a:r>
              <a:rPr dirty="0"/>
              <a:t>주께 </a:t>
            </a:r>
            <a:r>
              <a:rPr dirty="0" smtClean="0"/>
              <a:t>드리고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3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(as it is written in the Law of the Lord,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Every firstborn male is to be consecrated to the Lord"),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또 “산비둘기 한 쌍이나 어린 집비둘기 두 마리”라고 한 주의 율법을 지켜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희생제물을 </a:t>
            </a:r>
            <a:r>
              <a:rPr dirty="0"/>
              <a:t>드리려는 것이었습니다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65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offer a sacrifice in keeping with what is said in the Law of the Lord: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 pair of doves or two young pigeons."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당시 예루살렘에는 시므온이라는 사람이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사람은 의롭고 경건한 사람으로 하나님께서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이스라엘을 </a:t>
            </a:r>
            <a:r>
              <a:rPr dirty="0"/>
              <a:t>위로하실 날을 손꼽아 기다리고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성령께서 시므온에게 머물러 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2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was a man in Jerusalem called Simeon,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was righteous and devout. He was waiting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consolation of Israel, and the Holy Spirit was upon him.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그에게는 주의 그리스도를 보기 전에는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죽지 </a:t>
            </a:r>
            <a:r>
              <a:rPr dirty="0"/>
              <a:t>않으리라는 성령의 계시가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0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had been revealed to him by the Holy Spirit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he would not die before he had seen the Lord's Christ.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시므온이 성령에 이끌려 성전 뜰 안으로 들어갈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아기의 </a:t>
            </a:r>
            <a:r>
              <a:rPr dirty="0"/>
              <a:t>부모가 율법의 규정대로 행하기 위해 아기 예수를 데리고 들어왔습니다.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4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Moved by the Spirit, he went into the temple courts.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 parents brought in the child Jesus to do for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the custom of the Law required,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그러자 시므온이 아기를 팔에 안고 하나님을 찬양하며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Simeon took him in his arms and praised God, saying: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“다스리시는 주여, 이제 주께서는 주의 종이 평안히 가게 해 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9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"Sovereign Lord, as you have promised,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now dismiss your servant in peace.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그래서 모든 사람은 호적을 등록하기 위해 각각 자기 고향으로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everyone went to his own town to register.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제 두 눈으로 주의 구원을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my eyes have seen your salvation,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 구원은 주께서 모든 백성 앞에 마련하신 것으로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which you have prepared in the sight of all people,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613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이방 사람에게는 계시의 빛이요,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주의 </a:t>
            </a:r>
            <a:r>
              <a:rPr dirty="0"/>
              <a:t>백성 이스라엘에게는 영광입니다.”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206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light for revelation to the Gentiles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for glory to your people Israel."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아기의 아버지와 어머니는 아기에 대한 이 말에 무척 놀랐습니다.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child's father and mother marveled at what was said about him.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그러자 시므온은 그들을 축복하고 그 어머니 마리아에게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보십시오. 이 아기는 이스라엘 가운데 많은 사람을 넘어지게도 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일어서게도 </a:t>
            </a:r>
            <a:r>
              <a:rPr dirty="0"/>
              <a:t>할 것이며 비난받는 표적이 되기 위해 세우심을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3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Simeon blessed them and said to Mary, his mother: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child is destined to cause the falling and rising of many in Israel,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be a sign that will be spoken against,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칼이 당신의 마음도 찌를 것입니다.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이제 많은 사람의 마음속 생각이 드러나게 될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0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thoughts of many hearts will be revealed.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sword will pierce your own soul too."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또 아셀 지파의 바누엘의 딸인 안나라는 여자 예언자도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안나는 </a:t>
            </a:r>
            <a:r>
              <a:rPr dirty="0"/>
              <a:t>나이가 많았는데 결혼해서 남편과 7년 동안 살다가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6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also a prophetess, Anna, the daughter of Phanuel,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tribe of Asher. She was very </a:t>
            </a:r>
            <a:r>
              <a:rPr dirty="0" smtClean="0"/>
              <a:t>old;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had lived with her </a:t>
            </a:r>
            <a:r>
              <a:rPr dirty="0" smtClean="0"/>
              <a:t>husband </a:t>
            </a:r>
            <a:r>
              <a:rPr dirty="0"/>
              <a:t>seven years after her marriage,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그 후 84세가 되도록 과부로 지냈습니다.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안나는 </a:t>
            </a:r>
            <a:r>
              <a:rPr dirty="0"/>
              <a:t>성전을 떠나지 않고 밤낮으로 금식하고 기도하면서 하나님을 섬겼습니다.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36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was a widow until she was eighty-four.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never left the temple but worshiped night and day, fasting and praying.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바로 그때 안나가 그들에게 다가와 하나님께 감사하고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예루살렘의 </a:t>
            </a:r>
            <a:r>
              <a:rPr dirty="0"/>
              <a:t>구원을 간절히 고대하는 모든 </a:t>
            </a:r>
            <a:r>
              <a:rPr dirty="0" smtClean="0"/>
              <a:t>사람에게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아기에 대해 이야기했습니다.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8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Coming up to them at that very moment,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gave thanks to God and spoke about the child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all who were looking forward to the redemption of Jerusalem.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요셉과 마리아는 주의 율법에 따라 모든 일을 마치고 난 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갈릴리에 </a:t>
            </a:r>
            <a:r>
              <a:rPr dirty="0"/>
              <a:t>있는 자기 마을 나사렛으로 돌아왔습니다.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7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Joseph and Mary had done everything required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the Law of the Lord, they returned to Galilee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their own town of Nazareth.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요셉도 갈릴리 나사렛 마을을 떠나 다윗의 마을인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유대 </a:t>
            </a:r>
            <a:r>
              <a:rPr dirty="0"/>
              <a:t>땅 베들레헴으로 올라갔습니다.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요셉은 </a:t>
            </a:r>
            <a:r>
              <a:rPr dirty="0"/>
              <a:t>다윗 가문의 직계 혈통이었기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76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Joseph also went up from the town of Nazareth in Galilee to Judea,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Bethlehem the town of David,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belonged to the house </a:t>
            </a:r>
            <a:r>
              <a:rPr dirty="0" smtClean="0"/>
              <a:t>and </a:t>
            </a:r>
            <a:r>
              <a:rPr dirty="0"/>
              <a:t>line of David.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아이는 점점 자라 가며 강해지고 지혜가 충만했으며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하나님의 </a:t>
            </a:r>
            <a:r>
              <a:rPr dirty="0"/>
              <a:t>은혜가 그 위에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7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child grew and became strong;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was filled with wisdom, and the grace of God was upon him.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해마다 유월절이 되면 예수의 부모는 예루살렘으로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Every year his parents went to Jerusalem for the Feast of the Passover.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예수께서 열두 살이 되던 해에도 그들은 관례에 따라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절기를 </a:t>
            </a:r>
            <a:r>
              <a:rPr dirty="0"/>
              <a:t>지키러 예루살렘에 올라갔습니다.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8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was twelve years old, they went up to the Feast,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according </a:t>
            </a:r>
            <a:r>
              <a:rPr dirty="0"/>
              <a:t>to the custom.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기간이 끝나 그 부모는 집으로 돌아가는 길이었는데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소년 </a:t>
            </a:r>
            <a:r>
              <a:rPr dirty="0"/>
              <a:t>예수는 예루살렘에 남아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부모는 이 사실을 알지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5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Feast was over, while his parents were returning home,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boy Jesus stayed behind in Jerusalem, but they were unaware of it.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그들은 예수가 일행 속에 있으리라 생각하고 하룻길을 가다가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그제야 </a:t>
            </a:r>
            <a:r>
              <a:rPr dirty="0"/>
              <a:t>친척들과 친구들 사이에서 예수를 찾기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7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Thinking he was in their company, they traveled on for a day.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they began looking for him among their relatives and friends.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그러나 찾지 못하자 그들은 예루살렘으로 되돌아가서 예수를 찾았습니다.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did not find him, they went back to Jerusalem to look for him.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3일이 지나서야 그들은 성전 뜰에서 예수를 찾게 됐습니다.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선생들 가운데 앉아서 이야기를 듣기도 하고 묻기도 하고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6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three days they found him in the temple courts,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sitting </a:t>
            </a:r>
            <a:r>
              <a:rPr dirty="0"/>
              <a:t>among the teachers, listening to them and asking them questions.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예수의 말을 들은 사람들마다 그가 깨닫고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대답하는 </a:t>
            </a:r>
            <a:r>
              <a:rPr dirty="0"/>
              <a:t>것에 몹시 감탄했습니다.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65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heard him was amazed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his understanding and his answers.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 부모는 예수를 보고 놀랐습니다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그의 어머니가 말했습니다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“</a:t>
            </a:r>
            <a:r>
              <a:rPr dirty="0"/>
              <a:t>얘야, 왜 우리에게 이렇게 했느냐?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아버지와 내가 얼마나 걱정하며 찾았는지 모른다.”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09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his parents saw him, they were astonished.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mother said to him, "Son, why have you treated us like this?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father and I have been anxiously searching for you."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78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그러자 예수가 말했습니다. “왜 나를 찾으셨습니까?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마땅히 내 아버지의 집에 있어야 하는 줄 모르셨습니까?”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5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were you searching for me?" he asked.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Didn't you know I had to be in my Father's house?"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그는 약혼한 마리아와 함께 호적을 등록하러 그곳에 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 </a:t>
            </a:r>
            <a:r>
              <a:rPr dirty="0"/>
              <a:t>마리아는 임신 중이었습니다.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50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there to register with Mary,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was pledged to be married to him and was expecting a child.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그러나 그들은 예수가 하는 말을 깨닫지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they did not understand what he was saying to them.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51</a:t>
            </a:r>
            <a:br>
              <a:rPr dirty="0" smtClean="0"/>
            </a:br>
            <a:r>
              <a:rPr dirty="0" smtClean="0"/>
              <a:t>그러고 </a:t>
            </a:r>
            <a:r>
              <a:rPr dirty="0"/>
              <a:t>나서 예수는 부모와 함께 </a:t>
            </a:r>
            <a:r>
              <a:rPr dirty="0" smtClean="0"/>
              <a:t>내려가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나사렛으로 </a:t>
            </a:r>
            <a:r>
              <a:rPr dirty="0"/>
              <a:t>돌아가서 </a:t>
            </a:r>
            <a:r>
              <a:rPr dirty="0" smtClean="0"/>
              <a:t>부모님께 </a:t>
            </a:r>
            <a:r>
              <a:rPr dirty="0"/>
              <a:t>순종하며 지냈습니다.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예수의 </a:t>
            </a:r>
            <a:r>
              <a:rPr dirty="0"/>
              <a:t>어머니는 이 모든 일을 마음에 간직했습니다.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4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down to Nazareth with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was obedient to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his mother treasured </a:t>
            </a:r>
            <a:r>
              <a:rPr dirty="0" smtClean="0"/>
              <a:t>all </a:t>
            </a:r>
            <a:r>
              <a:rPr dirty="0"/>
              <a:t>these things in her heart.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그리고 예수는 지혜와 키가 점점 더 자라 가며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하나님과 </a:t>
            </a:r>
            <a:r>
              <a:rPr dirty="0"/>
              <a:t>사람들로부터 사랑을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18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Jesus grew in wisdom and stature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favor with God and men.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그곳에 머무르는 동안 해산할 때가 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While they were there, the time came for the baby to be born,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마리아는 첫아들을 낳고는 아기를 천으로 싸서 구유에 눕혔습니다.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여관에는 </a:t>
            </a:r>
            <a:r>
              <a:rPr dirty="0"/>
              <a:t>그들이 들어갈 빈방이 없었기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3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gave birth to her firstborn, a son.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wrapped him in cloths and placed him in a manger,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there was no room for them in the inn.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한편 목자들은 바로 그 지역 들판에서 살며 밤에 양 떼를 지키고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8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were shepherds living out in the fields nearby,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keeping </a:t>
            </a:r>
            <a:r>
              <a:rPr dirty="0"/>
              <a:t>watch over their flocks at night.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주의 천사가 그들 앞에 나타났고 주의 영광이 그들을 환하게 둘러 비춰서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너무나 두려웠습니다.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8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angel of the Lord appeared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glory of the Lord shone around them, and they were terrified.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1476</Words>
  <Application>Microsoft Macintosh PowerPoint</Application>
  <PresentationFormat>와이드스크린</PresentationFormat>
  <Paragraphs>257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2022-09-08T02:54:29Z</dcterms:modified>
</cp:coreProperties>
</file>