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24" d="100"/>
          <a:sy n="124" d="100"/>
        </p:scale>
        <p:origin x="19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26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1</a:t>
            </a:r>
            <a:r>
              <a:rPr dirty="0"/>
              <a:t/>
            </a:r>
            <a:br>
              <a:rPr dirty="0"/>
            </a:br>
            <a:r>
              <a:rPr dirty="0"/>
              <a:t>예수께서 성전에서 사람들을 가르치며 복음을 전하고 계실 </a:t>
            </a:r>
            <a:r>
              <a:rPr dirty="0" smtClean="0"/>
              <a:t>때에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대제사장들과 </a:t>
            </a:r>
            <a:r>
              <a:rPr dirty="0"/>
              <a:t>율법학자들이 장로들과 함께 예수께 다가와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845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One day as he was teaching the people in the temple courts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preaching the gospel, the chief priests and the teachers of the law,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together </a:t>
            </a:r>
            <a:r>
              <a:rPr dirty="0"/>
              <a:t>with the elders, came up to him.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3651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포도를 수확할 때가 되자 그는 종을 농부들에게 보내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열매 </a:t>
            </a:r>
            <a:r>
              <a:rPr dirty="0"/>
              <a:t>소출의 얼마를 받아 오라고 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그러나 </a:t>
            </a:r>
            <a:r>
              <a:rPr dirty="0"/>
              <a:t>농부들은 그를 때리고 빈손으로 보내 버렸다.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398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harvest time he sent a servant to the tenants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so </a:t>
            </a:r>
            <a:r>
              <a:rPr dirty="0"/>
              <a:t>they would give him some of the fruit of the vineyard.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the tenants beat him and sent him away empty-handed.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/>
              <a:t>주인은 다른 종을 보냈다.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그러나 </a:t>
            </a:r>
            <a:r>
              <a:rPr dirty="0"/>
              <a:t>그들은 그 종도 때리고 모욕하고 빈손으로 돌려보냈다.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558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sent another servant,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that one also they beat and treated shamefully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sent away empty-handed.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907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주인은 세 번째 종을 보냈지만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농부들은 </a:t>
            </a:r>
            <a:r>
              <a:rPr dirty="0"/>
              <a:t>그 종마저 상처를 입혀 쫓아 보냈다.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337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sent still a third,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they wounded him and threw him out.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477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/>
              <a:t>그러자 포도원 주인이 말했다. ‘이제 어떻게 할까?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사랑하는 </a:t>
            </a:r>
            <a:r>
              <a:rPr dirty="0"/>
              <a:t>내 아들을 보내야겠다. 아마도 내 아들은 존중하겠지.’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250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"Then the owner of the vineyard said,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What shall I do? I will send my son, whom I love;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perhaps </a:t>
            </a:r>
            <a:r>
              <a:rPr dirty="0"/>
              <a:t>they will respect him.'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73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/>
              <a:t>그러나 농부들은 그를 보자 서로 의논하며 말했다.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/>
              <a:t>이 사람은 상속자니 그를 죽이자. 그러면 그 유산이 우리 것이 될 것이다.’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5067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"But when the tenants saw him, they talked the matter over.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This is the heir,' they said. `Let's kill him, and the inheritance will be ours.'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65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/>
              <a:t>이렇게 해서 그들은 아들을 포도원 밖으로 끌어내 죽였다.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그렇다면 </a:t>
            </a:r>
            <a:r>
              <a:rPr dirty="0"/>
              <a:t>이 포도원 주인은 그들에게 어떻게 하겠느냐?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169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they threw him out of the vineyard and killed him.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What then will the owner of the vineyard do to them?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092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/>
              <a:t>주인이 와서 그 농부들을 죽이고 포도원을 다른 농부들에게 줄 것이다.”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사람들은 </a:t>
            </a:r>
            <a:r>
              <a:rPr dirty="0"/>
              <a:t>이 이야기를 듣고 말했습니다. “이런 일은 절대 없었으면 좋겠습니다.”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2290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come and kill those tenants and give the vineyard to others."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When </a:t>
            </a:r>
            <a:r>
              <a:rPr dirty="0"/>
              <a:t>the people heard this, they said, "May this never be!"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2693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/>
              <a:t>예수께서는 그들을 똑바로 쳐다보고 말씀하셨습니다.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그렇다면 ‘건축자들이 버린 돌이 모퉁이의 머릿돌이 됐다’라고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기록된 </a:t>
            </a:r>
            <a:r>
              <a:rPr dirty="0"/>
              <a:t>말씀이 무슨 뜻이겠느냐?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527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looked directly at them and asked,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Then what is the meaning of that which is written: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"`</a:t>
            </a:r>
            <a:r>
              <a:rPr dirty="0"/>
              <a:t>The stone the builders rejected has become the capstone'?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163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/>
              <a:t>누구든지 이 돌 위에 떨어지는 사람마다 부서질 것이며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 </a:t>
            </a:r>
            <a:r>
              <a:rPr dirty="0"/>
              <a:t>돌이 어느 사람 위에 떨어지든지 맞는 사람은 가루가 되고 말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529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Everyone who falls on that stone will be broken to pieces,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he on whom it falls will be crushed."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0609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/>
              <a:t>율법학자들과 대제사장들은 이 비유가 </a:t>
            </a:r>
            <a:r>
              <a:rPr dirty="0" smtClean="0"/>
              <a:t>자기들을 </a:t>
            </a:r>
            <a:r>
              <a:rPr dirty="0"/>
              <a:t>가리켜 </a:t>
            </a:r>
            <a:r>
              <a:rPr dirty="0" smtClean="0"/>
              <a:t>하시는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말씀인 </a:t>
            </a:r>
            <a:r>
              <a:rPr dirty="0"/>
              <a:t>것을 알고 </a:t>
            </a:r>
            <a:r>
              <a:rPr dirty="0" smtClean="0"/>
              <a:t>당장 </a:t>
            </a:r>
            <a:r>
              <a:rPr dirty="0"/>
              <a:t>예수를 체포할 방도를 모색했습니다.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그러나 </a:t>
            </a:r>
            <a:r>
              <a:rPr dirty="0"/>
              <a:t>그들은 백성들을 두려워했습니다.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140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teachers of the law and the chief priests looked for a way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arrest him immediately, because they knew he had spoken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this </a:t>
            </a:r>
            <a:r>
              <a:rPr dirty="0"/>
              <a:t>parable against them. But they were afraid of the people.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342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말했습니다. “당신이 무슨 권세로 이런 일을 하는 것인지 말해 보시오.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누가 </a:t>
            </a:r>
            <a:r>
              <a:rPr dirty="0"/>
              <a:t>이런 권세를 주었소?”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697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"Tell us by what authority you are doing these things," they said.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Who gave you this authority?"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/>
              <a:t>기회를 엿보던 그들은 첩자들을 보내어 </a:t>
            </a:r>
            <a:r>
              <a:rPr dirty="0" smtClean="0"/>
              <a:t>의로운 </a:t>
            </a:r>
            <a:r>
              <a:rPr dirty="0"/>
              <a:t>사람들인 </a:t>
            </a:r>
            <a:r>
              <a:rPr dirty="0" smtClean="0"/>
              <a:t>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행동하도록 </a:t>
            </a:r>
            <a:r>
              <a:rPr dirty="0"/>
              <a:t>꾸미게 했습니다. </a:t>
            </a:r>
            <a:r>
              <a:rPr dirty="0" smtClean="0"/>
              <a:t>그리고 </a:t>
            </a:r>
            <a:r>
              <a:rPr dirty="0"/>
              <a:t>예수의 말씀에 트집을 잡아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결국 </a:t>
            </a:r>
            <a:r>
              <a:rPr dirty="0"/>
              <a:t>권력 있는 총독에게 넘겨주려는 속셈이었습니다.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3655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Keeping a close watch on him, they sent spies,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pretended to be honest. They hoped to catch Jesus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in </a:t>
            </a:r>
            <a:r>
              <a:rPr dirty="0"/>
              <a:t>something he said so that they might hand him over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the power and authority of the governor.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694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/>
              <a:t>첩자들이 예수께 물었습니다.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선생님, 선생님의 말씀과 가르침이 옳은 줄 저희가 압니다.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또 </a:t>
            </a:r>
            <a:r>
              <a:rPr dirty="0"/>
              <a:t>사람을 겉모습으로 판단하지 않고 언제나 진리에 따라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하나님의 </a:t>
            </a:r>
            <a:r>
              <a:rPr dirty="0"/>
              <a:t>길을 가르치시는 것도 압니다.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072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spies questioned him: "Teacher, we know that you speak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teach what is right, and that you do not show partiality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teach the way of God in accordance with the truth.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저희가 가이사에게 세금을 내는 것이 옳습니까, 옳지 않습니까?”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Is it right for us to pay taxes to Caesar or not?"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예수께서 그들의 겉과 속이 다름을 꿰뚫어보고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saw through their duplicity and said to them,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505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/>
              <a:t>“데나리온을 나에게 보여 다오.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동전에 </a:t>
            </a:r>
            <a:r>
              <a:rPr dirty="0"/>
              <a:t>있는 얼굴과 새겨진 글자가 누구의 것이냐?”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708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"Show me a denarius.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Whose </a:t>
            </a:r>
            <a:r>
              <a:rPr dirty="0"/>
              <a:t>portrait and inscription are on it?"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1792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/>
              <a:t>그들은 “가이사의 것입니다”라고 대답했습니다.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예수께서 </a:t>
            </a:r>
            <a:r>
              <a:rPr dirty="0"/>
              <a:t>그들에게 말씀하셨습니다. “그렇다면 가이사의 것은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가이사에게 </a:t>
            </a:r>
            <a:r>
              <a:rPr dirty="0"/>
              <a:t>바치고 하나님의 것은 하나님께 바치라.”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478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"Caesar's," they replied. He said to them,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Then give to Caesar what is Caesar's, and to God what is God's."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/>
              <a:t>그들은 사람들 앞에서 예수의 말씀에 트집을 잡을 수 없었습니다.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오히려 </a:t>
            </a:r>
            <a:r>
              <a:rPr dirty="0"/>
              <a:t>예수의 대답에 놀라 말문이 막혀 버렸습니다.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4940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were unable to trap him in what he had said there in public.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astonished by his answer, they became silent.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270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/>
              <a:t>부활이란 없다고 말하는 어떤 사두개파 사람들이 찾아와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예수께 </a:t>
            </a:r>
            <a:r>
              <a:rPr dirty="0"/>
              <a:t>질문했습니다.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048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Some of the Sadducees, who say there is no resurrection,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came </a:t>
            </a:r>
            <a:r>
              <a:rPr dirty="0"/>
              <a:t>to Jesus with a question.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6025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/>
              <a:t>그들이 말했습니다. “선생님, 모세의 기록에 따르면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/>
              <a:t>형이 자식 없이 아내를 두고 죽으면 그 동생이 과부가 된 형수와 결혼해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형 </a:t>
            </a:r>
            <a:r>
              <a:rPr dirty="0"/>
              <a:t>대신 자식을 낳아야 한다’라고 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430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"Teacher," they said, "Moses wrote for us that if a man's brother dies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leaves a wife but no children, the man must marry the widow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have children for his brother.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563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/>
              <a:t>그런데 일곱 형제가 있었습니다.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첫째가 </a:t>
            </a:r>
            <a:r>
              <a:rPr dirty="0"/>
              <a:t>아내를 얻어서 살다가 자식 없이 죽었습니다.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4589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there were seven brothers.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first one married a woman and died childless.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예수께서 대답하셨습니다. “나도 한 가지 물어보겠으니 내게 말하라.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replied, "I will also ask you a question. Tell me,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그리고 둘째가 형수를 아내로 얻어 살다가 역시 자식 없이 죽었습니다.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second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116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/>
              <a:t>그 다음에 셋째가 그 형수와 결혼했고 이런 식으로 해서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일곱째까지 </a:t>
            </a:r>
            <a:r>
              <a:rPr dirty="0"/>
              <a:t>다 자식 없이 죽었습니다.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141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then the third married </a:t>
            </a:r>
            <a:r>
              <a:rPr dirty="0" smtClean="0"/>
              <a:t>her,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in the same way the seven died, </a:t>
            </a:r>
            <a:r>
              <a:rPr dirty="0" smtClean="0"/>
              <a:t>leaving </a:t>
            </a:r>
            <a:r>
              <a:rPr dirty="0"/>
              <a:t>no children.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그리고 마침내 그 여인도 죽었습니다.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Finally, the woman died too.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14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/>
              <a:t>그렇다면 일곱 형제가 모두 이 여인과 결혼했으니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부활 </a:t>
            </a:r>
            <a:r>
              <a:rPr dirty="0"/>
              <a:t>때 이 여인은 누구의 아내가 되는 것입니까?”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710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then, at the resurrection whose wife will she be,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since </a:t>
            </a:r>
            <a:r>
              <a:rPr dirty="0"/>
              <a:t>the seven were married to her?"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34</a:t>
            </a:r>
            <a:br/>
            <a:r>
              <a:t>예수께서 대답하셨습니다. “이 세상 사람들은 시집가고 장가간다.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Jesus replied, "The people of this age marry and are given in marriage.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065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/>
              <a:t>그러나 저 세상과 죽은 사람 가운데 부활에 합당하다고 여겨지는 사람들은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시집도 </a:t>
            </a:r>
            <a:r>
              <a:rPr dirty="0"/>
              <a:t>가지 않고 장가도 가지 않을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416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those who are considered worthy of taking part in that age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in the resurrection from the dead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will </a:t>
            </a:r>
            <a:r>
              <a:rPr dirty="0"/>
              <a:t>neither marry nor be given in marriage,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98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/>
              <a:t>그들은 천사들과 같아 다시는 죽을 수도 없다.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그들은 </a:t>
            </a:r>
            <a:r>
              <a:rPr dirty="0"/>
              <a:t>부활의 자녀이므로 하나님의 자녀인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856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can no longer die; for they are like the angels.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are God's children, since they are children of the resurrection.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6161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37</a:t>
            </a:r>
            <a:br>
              <a:rPr dirty="0"/>
            </a:br>
            <a:r>
              <a:rPr dirty="0"/>
              <a:t>모세도 가시떨기나무를 언급하는 곳에서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죽은 </a:t>
            </a:r>
            <a:r>
              <a:rPr dirty="0"/>
              <a:t>사람들이 살아나는 것을 보여 주었다. </a:t>
            </a:r>
            <a:r>
              <a:rPr dirty="0" smtClean="0"/>
              <a:t>그는 </a:t>
            </a:r>
            <a:r>
              <a:rPr dirty="0"/>
              <a:t>주를 ‘아브라함의 하나님,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이삭의 </a:t>
            </a:r>
            <a:r>
              <a:rPr dirty="0"/>
              <a:t>하나님, 야곱의 하나님’이라고 부르고 있다</a:t>
            </a:r>
            <a:r>
              <a:rPr dirty="0" smtClean="0"/>
              <a:t>.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962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in the account of the </a:t>
            </a:r>
            <a:r>
              <a:rPr dirty="0" smtClean="0"/>
              <a:t>bush,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even </a:t>
            </a:r>
            <a:r>
              <a:rPr dirty="0"/>
              <a:t>Moses showed that the dead rise, </a:t>
            </a:r>
            <a:r>
              <a:rPr dirty="0" smtClean="0"/>
              <a:t>for </a:t>
            </a:r>
            <a:r>
              <a:rPr dirty="0"/>
              <a:t>he calls the </a:t>
            </a:r>
            <a:r>
              <a:rPr dirty="0" smtClean="0"/>
              <a:t>Lord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`the </a:t>
            </a:r>
            <a:r>
              <a:rPr dirty="0"/>
              <a:t>God of </a:t>
            </a:r>
            <a:r>
              <a:rPr dirty="0" smtClean="0"/>
              <a:t>Abraham,</a:t>
            </a:r>
            <a:r>
              <a:rPr lang="ko-KR" altLang="en-US" dirty="0"/>
              <a:t> </a:t>
            </a:r>
            <a:r>
              <a:rPr dirty="0" smtClean="0"/>
              <a:t>and </a:t>
            </a:r>
            <a:r>
              <a:rPr dirty="0"/>
              <a:t>the God of Isaac, </a:t>
            </a:r>
            <a:r>
              <a:rPr dirty="0" smtClean="0"/>
              <a:t>and </a:t>
            </a:r>
            <a:r>
              <a:rPr dirty="0"/>
              <a:t>the God of Jacob.'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9974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38</a:t>
            </a:r>
            <a:br>
              <a:rPr dirty="0"/>
            </a:br>
            <a:r>
              <a:rPr dirty="0"/>
              <a:t>하나님께서는 죽은 사람들의 하나님이 아니라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살아 </a:t>
            </a:r>
            <a:r>
              <a:rPr dirty="0"/>
              <a:t>있는 사람들의 하나님이시기 때문이다.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모든 </a:t>
            </a:r>
            <a:r>
              <a:rPr dirty="0"/>
              <a:t>사람이 하나님께는 살아 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375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is not the God of the dead, but of the living,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to him all are alive."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39</a:t>
            </a:r>
            <a:br/>
            <a:r>
              <a:t>몇몇 율법학자들이 말했습니다. “선생님, 옳은 말씀입니다.”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Some of the teachers of the law responded, "Well said, teacher!"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요한의 세례가 하늘로부터 왔느냐? 아니면 사람으로부터 왔느냐?”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John's baptism -- was it from heaven, or from men?"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40</a:t>
            </a:r>
            <a:br/>
            <a:r>
              <a:t>그들은 감히 예수께 더 이상 질문할 엄두를 내지 못했습니다.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no one dared to ask him any more questions.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525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41</a:t>
            </a:r>
            <a:br>
              <a:rPr dirty="0"/>
            </a:br>
            <a:r>
              <a:rPr dirty="0"/>
              <a:t>예수께서 그들에게 말씀하셨습니다.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사람들이 왜 그리스도를 다윗의 자손이라 말하느냐?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117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Jesus said to them,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How is it that they say the Christ is the Son of David?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42</a:t>
            </a:r>
            <a:br/>
            <a:r>
              <a:t>다윗이 시편을 통해 직접 말했다. ‘주님께서 내 주께 말씀하셨다.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022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David himself declares in the Book of Psalms: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"`</a:t>
            </a:r>
            <a:r>
              <a:rPr dirty="0"/>
              <a:t>The Lord said to my Lord: "Sit at my right hand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708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43</a:t>
            </a:r>
            <a:br>
              <a:rPr dirty="0"/>
            </a:br>
            <a:r>
              <a:rPr dirty="0"/>
              <a:t>내가 네 원수들을 네 발 아래 굴복시킬 때까지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너는 </a:t>
            </a:r>
            <a:r>
              <a:rPr dirty="0"/>
              <a:t>내 오른편에 앉아 있어라.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until I make your enemies a footstool for your feet."'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003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44</a:t>
            </a:r>
            <a:br>
              <a:rPr dirty="0"/>
            </a:br>
            <a:r>
              <a:rPr dirty="0"/>
              <a:t>다윗이 그리스도를 ‘주’라 부르는데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어떻게 </a:t>
            </a:r>
            <a:r>
              <a:rPr dirty="0"/>
              <a:t>그리스도가 다윗의 자손이 되겠느냐?”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David calls him `Lord.' How then can he be his son?"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45</a:t>
            </a:r>
            <a:br/>
            <a:r>
              <a:t>모든 사람이 듣고 있을 때 예수께서 제자들에게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While all the people were listening, Jesus said to his disciples,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78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46</a:t>
            </a:r>
            <a:br>
              <a:rPr dirty="0"/>
            </a:br>
            <a:r>
              <a:rPr dirty="0"/>
              <a:t>“율법학자들을 주의하라. 그들은 긴 옷을 입고 다니기를 좋아한다.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또 </a:t>
            </a:r>
            <a:r>
              <a:rPr dirty="0"/>
              <a:t>시장에서 인사받는 것과 회당과 잔치의 윗자리 차지하기를 좋아한다.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8157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"Beware of the teachers of the law. </a:t>
            </a:r>
            <a:r>
              <a:rPr dirty="0" smtClean="0"/>
              <a:t>They </a:t>
            </a:r>
            <a:r>
              <a:rPr dirty="0"/>
              <a:t>like to walk </a:t>
            </a:r>
            <a:r>
              <a:rPr dirty="0" smtClean="0"/>
              <a:t>around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in </a:t>
            </a:r>
            <a:r>
              <a:rPr dirty="0"/>
              <a:t>flowing robes </a:t>
            </a:r>
            <a:r>
              <a:rPr dirty="0" smtClean="0"/>
              <a:t>and </a:t>
            </a:r>
            <a:r>
              <a:rPr dirty="0"/>
              <a:t>love to be greeted in the marketplaces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have the most important seats in the synagogues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 places of honor at banquets.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358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47</a:t>
            </a:r>
            <a:br>
              <a:rPr dirty="0"/>
            </a:br>
            <a:r>
              <a:rPr dirty="0"/>
              <a:t>그들은 과부의 가산을 통째로 삼키고 남에게 보이려고 길게 기도한다.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이들이 </a:t>
            </a:r>
            <a:r>
              <a:rPr dirty="0"/>
              <a:t>더 엄한 심판을 받을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914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devour widows' houses and for a show make lengthy prayers</a:t>
            </a:r>
            <a:r>
              <a:rPr/>
              <a:t>. </a:t>
            </a:r>
            <a:endParaRPr lang="en-US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smtClean="0"/>
              <a:t>Such </a:t>
            </a:r>
            <a:r>
              <a:t>men will be punished most severely."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7682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그들은 서로 의논하며 말했습니다.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만약 우리가 ‘하늘로부터 왔다’고 하면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예수가 </a:t>
            </a:r>
            <a:r>
              <a:rPr dirty="0"/>
              <a:t>‘그러면 왜 그를 믿지 않았느냐’고 할 것이고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706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discussed it among themselves and said,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If we say, `From heaven,' he will ask, `Why didn't you believe him?'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922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‘사람으로부터 왔다’고 하면 요한을 예언자라고 </a:t>
            </a:r>
            <a:r>
              <a:rPr dirty="0" smtClean="0"/>
              <a:t>믿는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모든 </a:t>
            </a:r>
            <a:r>
              <a:rPr dirty="0"/>
              <a:t>백성들이 </a:t>
            </a:r>
            <a:r>
              <a:rPr dirty="0" smtClean="0"/>
              <a:t>우리에게 </a:t>
            </a:r>
            <a:r>
              <a:rPr dirty="0"/>
              <a:t>돌을 던질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2075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if we say, `From men,' all the people will stone us,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they are persuaded that John was a prophet."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그래서 그들은 대답했습니다. “어디로부터 왔는지 우리는 모르겠다.”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So they answered, "We don't know where it was from."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506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예수께서 대답하셨습니다.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그렇다면 나도 무슨 권세로 이런 일을 하는지 너희에게 말하지 않겠다.”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388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said,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Neither will I tell you by what authority I am doing these things."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203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예수께서는 사람들에게 이런 비유를 들려주셨습니다.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어떤 사람이 포도원을 만들어 농부들에게 세를 주고 오랫동안 떠나 있었다.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309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went on to tell the people this parable: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A man planted a vineyard, rented it to some farmers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went away for a long time.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1355</Words>
  <Application>Microsoft Macintosh PowerPoint</Application>
  <PresentationFormat>와이드스크린</PresentationFormat>
  <Paragraphs>236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1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su_mac</cp:lastModifiedBy>
  <cp:revision>130</cp:revision>
  <dcterms:created xsi:type="dcterms:W3CDTF">2019-02-17T10:11:46Z</dcterms:created>
  <dcterms:modified xsi:type="dcterms:W3CDTF">2022-09-08T08:45:15Z</dcterms:modified>
</cp:coreProperties>
</file>