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1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</a:t>
            </a:r>
            <a:r>
              <a:rPr dirty="0"/>
              <a:t/>
            </a:r>
            <a:br>
              <a:rPr dirty="0"/>
            </a:br>
            <a:r>
              <a:rPr dirty="0"/>
              <a:t>예수께서 부자들이 성전 헌금함에 예물을 넣고 있는 것을 보셨습니다.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652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he looked up, Jesus saw the rich putting their </a:t>
            </a:r>
            <a:r>
              <a:rPr dirty="0" smtClean="0"/>
              <a:t>gifts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into </a:t>
            </a:r>
            <a:r>
              <a:rPr dirty="0"/>
              <a:t>the temple treasury.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33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예수께서 그들에게 계속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민족과 민족이, 나라와 나라가 서로 맞서 싸울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870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said to them: "Nation will rise against nation,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kingdom against kingdom.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곳곳에서 큰 지진과 기근과 전염병이 생길 것이며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하늘에서 </a:t>
            </a:r>
            <a:r>
              <a:rPr dirty="0"/>
              <a:t>무서운 재앙과 큰 징조가 나타날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781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will be great earthquakes, </a:t>
            </a:r>
            <a:r>
              <a:rPr dirty="0" smtClean="0"/>
              <a:t>famines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pestilences in various places,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fearful events and great signs from heaven.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그러나 이 모든 일이 일어나기 전에 사람들이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너희를 </a:t>
            </a:r>
            <a:r>
              <a:rPr dirty="0"/>
              <a:t>붙잡고 핍박해 회당과 감옥에 넘겨줄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너희는 </a:t>
            </a:r>
            <a:r>
              <a:rPr dirty="0"/>
              <a:t>내 이름 때문에 왕들과 총독들 앞에 끌려갈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73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before all this, they will lay hands on you and persecute you.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will deliver you to synagogues and prisons,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you will be brought before kings and governors,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all on account of my name.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그러나 이 일은 도리어 너희에게 증거의 기회가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This will result in your being witnesses to them.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그러므로 너희는 변호할 말을 미리 염려하지 않도록 결심하라.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026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make up your mind not to worry beforehand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how </a:t>
            </a:r>
            <a:r>
              <a:rPr dirty="0"/>
              <a:t>you will defend yourselves.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94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너희의 모든 대적하는 자들이 맞서거나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반박할 </a:t>
            </a:r>
            <a:r>
              <a:rPr dirty="0"/>
              <a:t>수 없는 말과 지혜를 내가 너희에게 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159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will give you words and wisdom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none of your adversaries will be able to resist or contradict.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너희의 부모와 형제와 친척과 친구들까지도 너희를 넘겨줄 것이요,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 </a:t>
            </a:r>
            <a:r>
              <a:rPr dirty="0"/>
              <a:t>중 몇 사람을 죽일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976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be betrayed even by parents, brothers,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relatives </a:t>
            </a:r>
            <a:r>
              <a:rPr dirty="0"/>
              <a:t>and friends, and they will put some of you to death.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내 이름 때문에 너희는 모든 사람에게 미움을 받을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All men will hate you because of me.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그러나 너희는 머리카락 하나도 잃지 않을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not a hair of your head will perish.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너희가 인내함으로 너희 영혼을 얻을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By standing firm you will gain life.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또 어떤 가난한 과부가 렙돈 두 개를 넣는 것도 보셨습니다.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also saw a poor widow put in two very small copper coins.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너희가 예루살렘이 군대들에게 포위되는 것을 보면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곧 </a:t>
            </a:r>
            <a:r>
              <a:rPr dirty="0"/>
              <a:t>멸망이 가까이 온 줄로 알라.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377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"When you see Jerusalem being surrounded by armies,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will know that its desolation is near.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그때가 되면 유대에 있는 사람들은 산으로 가고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안에 </a:t>
            </a:r>
            <a:r>
              <a:rPr dirty="0"/>
              <a:t>있는 사람들은 밖으로 나가고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주변에 있는 사람들은 안으로 들어가지 말라.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313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let those who are in Judea flee to the mountains,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let </a:t>
            </a:r>
            <a:r>
              <a:rPr dirty="0"/>
              <a:t>those in the city get out,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let those in the country not enter the city.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이때가 바로 기록된 모든 말씀이 이루어지는 징벌의 날이다.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051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this is the time of </a:t>
            </a:r>
            <a:r>
              <a:rPr dirty="0" smtClean="0"/>
              <a:t>punishment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fulfillment of all that has been written.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그날에 임신한 여인들과 젖먹이는 여인들에게 재앙이 있을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크나큰 </a:t>
            </a:r>
            <a:r>
              <a:rPr dirty="0"/>
              <a:t>재앙이 이 땅을 덮칠 것이며 이 백성들에게 진노가 있을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088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dreadful it will be in those days for pregnant women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nursing mothers! There will be great distress in the land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wrath against this people.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그들은 칼날에 쓰러질 것이며 모든 민족에게 포로로 잡혀갈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이방 </a:t>
            </a:r>
            <a:r>
              <a:rPr dirty="0"/>
              <a:t>사람들의 때가 차기까지 예루살렘은 이방 사람들에게 짓밟힐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872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fall by the sword and will be taken as </a:t>
            </a:r>
            <a:r>
              <a:rPr dirty="0" smtClean="0"/>
              <a:t>prisoners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all the nations. </a:t>
            </a:r>
            <a:r>
              <a:rPr dirty="0" smtClean="0"/>
              <a:t>Jerusalem </a:t>
            </a:r>
            <a:r>
              <a:rPr dirty="0"/>
              <a:t>will be </a:t>
            </a:r>
            <a:r>
              <a:rPr dirty="0" smtClean="0"/>
              <a:t>trampled</a:t>
            </a:r>
            <a:r>
              <a:rPr lang="ko-KR" altLang="en-US" dirty="0"/>
              <a:t> </a:t>
            </a:r>
            <a:r>
              <a:rPr dirty="0" smtClean="0"/>
              <a:t>on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by </a:t>
            </a:r>
            <a:r>
              <a:rPr dirty="0"/>
              <a:t>the Gentiles until the times </a:t>
            </a:r>
            <a:r>
              <a:rPr dirty="0" smtClean="0"/>
              <a:t>of </a:t>
            </a:r>
            <a:r>
              <a:rPr dirty="0"/>
              <a:t>the Gentiles are fulfilled.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해와 달과 별들에 징조가 있을 것이다. </a:t>
            </a:r>
            <a:r>
              <a:rPr dirty="0" smtClean="0"/>
              <a:t>땅에서는 </a:t>
            </a:r>
            <a:r>
              <a:rPr dirty="0"/>
              <a:t>민족들이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바다와 </a:t>
            </a:r>
            <a:r>
              <a:rPr dirty="0"/>
              <a:t>파도의 성난 소리에 괴로워하며 혼란스러워할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23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 will be signs in the sun, moon and stars.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On </a:t>
            </a:r>
            <a:r>
              <a:rPr dirty="0"/>
              <a:t>the earth, nations will be in </a:t>
            </a:r>
            <a:r>
              <a:rPr dirty="0" smtClean="0"/>
              <a:t>anguish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perplexity </a:t>
            </a:r>
            <a:r>
              <a:rPr dirty="0" smtClean="0"/>
              <a:t>at </a:t>
            </a:r>
            <a:r>
              <a:rPr dirty="0"/>
              <a:t>the roaring and tossing of the sea.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하늘의 세력들이 흔들릴 것이니 </a:t>
            </a:r>
            <a:r>
              <a:rPr dirty="0" smtClean="0"/>
              <a:t>사람들이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세상에 </a:t>
            </a:r>
            <a:r>
              <a:rPr dirty="0"/>
              <a:t>닥쳐올 일들을 내다보고 </a:t>
            </a:r>
            <a:r>
              <a:rPr dirty="0" smtClean="0"/>
              <a:t>너무나 </a:t>
            </a:r>
            <a:r>
              <a:rPr dirty="0"/>
              <a:t>두려워 기절할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986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Men will faint from terror,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apprehensive </a:t>
            </a:r>
            <a:r>
              <a:rPr dirty="0"/>
              <a:t>of what is coming on the world,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the heavenly bodies will be shaken.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524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그때 사람들은 인자가 구름을 타고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능력과 </a:t>
            </a:r>
            <a:r>
              <a:rPr dirty="0"/>
              <a:t>큰 영광 가운데 오는 것을 보게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421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that time they will see the Son of Man coming in a </a:t>
            </a:r>
            <a:r>
              <a:rPr dirty="0" smtClean="0"/>
              <a:t>cloud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with </a:t>
            </a:r>
            <a:r>
              <a:rPr dirty="0"/>
              <a:t>power and great glory.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/>
              <a:t>이런 일들이 일어나기 시작하거든 너희는 일어나 머리를 높이 들라.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너희의 </a:t>
            </a:r>
            <a:r>
              <a:rPr dirty="0"/>
              <a:t>구원이 가까이 왔기 때문이다.”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342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these things begin to take place, stand up and lift up your heads,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your redemption is drawing near."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061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예수께서는 그들에게 비유를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무화과나무와 다른 모든 나무들을 보라.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777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told them this parable: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Look at the fig tree and all the trees.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예수께서 말씀하셨습니다. “내가 진실로 너희에게 말한다.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/>
              <a:t>가난한 과부가 다른 모든 사람들보다 더 많은 헌금을 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788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tell you the truth," he said, "this poor widow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has </a:t>
            </a:r>
            <a:r>
              <a:rPr dirty="0"/>
              <a:t>put in more than all the others.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잎이 나면 그것을 보고 여름이 가까이 온 것을 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338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sprout leaves, you can see for yourselves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know that summer is near.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479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/>
              <a:t>이와 같이 너희가 이런 일들이 일어나는 것을 보면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하나님 </a:t>
            </a:r>
            <a:r>
              <a:rPr dirty="0"/>
              <a:t>나라가 가까이 온 줄 알라.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070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so, when you see these things happening,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know that the kingdom of God is near.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94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/>
              <a:t>내가 진실로 너희에게 말한다.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/>
              <a:t>세대가 지나가기 전에 이 모든 일이 일어날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426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tell you the truth, this generation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will </a:t>
            </a:r>
            <a:r>
              <a:rPr dirty="0"/>
              <a:t>certainly not pass away until all these things have happened.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하늘과 땅은 없어져도 내 말은 결코 없어지지 않을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988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Heaven and earth will pass away,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my words will never pass away.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/>
              <a:t>너희는 스스로 주의해서, 방탕함과 술 취함과 생활의 염려로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 </a:t>
            </a:r>
            <a:r>
              <a:rPr dirty="0"/>
              <a:t>마음이 짓눌리지 않게 하라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뜻밖에 </a:t>
            </a:r>
            <a:r>
              <a:rPr dirty="0"/>
              <a:t>그날이 갑자기 너희에게 </a:t>
            </a:r>
            <a:r>
              <a:rPr dirty="0" smtClean="0"/>
              <a:t>덫과 </a:t>
            </a:r>
            <a:r>
              <a:rPr dirty="0"/>
              <a:t>같이 닥치지 않게 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055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"Be careful, or your hearts will be weighed down with dissipation,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drunkenness </a:t>
            </a:r>
            <a:r>
              <a:rPr dirty="0"/>
              <a:t>and the anxieties of life,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that day will close on you unexpectedly like a trap.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그날은 온 땅 위에 사는 모든 사람들에게 닥칠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it will come upon all those who live on the face of the whole earth.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19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/>
              <a:t>그러므로 너희는 앞으로 일어날 이 모든 일을 </a:t>
            </a:r>
            <a:r>
              <a:rPr dirty="0" smtClean="0"/>
              <a:t>피하고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또 </a:t>
            </a:r>
            <a:r>
              <a:rPr dirty="0"/>
              <a:t>인자 앞에 설 수 있도록 기도하면서 항상 깨어 있으라.”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555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 always on the </a:t>
            </a:r>
            <a:r>
              <a:rPr dirty="0" smtClean="0"/>
              <a:t>watch,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pray that you may be able to escape all that is about to </a:t>
            </a:r>
            <a:r>
              <a:rPr dirty="0" smtClean="0"/>
              <a:t>happen,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that you may be able to stand before the Son of Man."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/>
              <a:t>예수께서 낮에는 성전에서 </a:t>
            </a:r>
            <a:r>
              <a:rPr dirty="0" smtClean="0"/>
              <a:t>가르치시고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밤에는 </a:t>
            </a:r>
            <a:r>
              <a:rPr dirty="0"/>
              <a:t>성 밖으로 </a:t>
            </a:r>
            <a:r>
              <a:rPr dirty="0" smtClean="0"/>
              <a:t>나가</a:t>
            </a:r>
            <a:r>
              <a:rPr lang="ko-KR" altLang="en-US" dirty="0"/>
              <a:t> </a:t>
            </a:r>
            <a:r>
              <a:rPr dirty="0" smtClean="0"/>
              <a:t>올리브라고 </a:t>
            </a:r>
            <a:r>
              <a:rPr dirty="0"/>
              <a:t>하는 산에서 지내셨습니다.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100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day Jesus was teaching at the temple,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each evening he went out to spend the night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on </a:t>
            </a:r>
            <a:r>
              <a:rPr dirty="0"/>
              <a:t>the hill called the Mount of Olives,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206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/>
              <a:t>모든 사람들은 예수의 말씀을 듣기 위해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아침 </a:t>
            </a:r>
            <a:r>
              <a:rPr dirty="0"/>
              <a:t>일찍부터 성전을 나아왔습니다.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191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all the people came early in the </a:t>
            </a:r>
            <a:r>
              <a:rPr/>
              <a:t>morning </a:t>
            </a:r>
            <a:endParaRPr lang="en-US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smtClean="0"/>
              <a:t>to </a:t>
            </a:r>
            <a:r>
              <a:t>hear him at the temple.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46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이 모든 사람들은 다 넉넉한 가운데서 예물을 드렸지만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/>
              <a:t>여인은 매우 가난한 가운데서 가지고 있는 생활비 전부를 바쳤다.”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281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these people gave their gifts out of their wealth;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she out of her poverty put in all she had to live on."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몇몇 사람들이 아름다운 돌과 하나님께 바쳐진 봉헌물로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성전이 </a:t>
            </a:r>
            <a:r>
              <a:rPr dirty="0"/>
              <a:t>얼마나 아름답게 꾸며져 있는지 이야기하고 있었습니다.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그러나 </a:t>
            </a:r>
            <a:r>
              <a:rPr dirty="0"/>
              <a:t>예수께서는 이렇게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940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of his disciples were remarking about how the temple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was </a:t>
            </a:r>
            <a:r>
              <a:rPr dirty="0"/>
              <a:t>adorned with beautiful stones and with gifts dedicated to God.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Jesus said,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00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“너희가 지금 보고 있는 </a:t>
            </a:r>
            <a:r>
              <a:rPr dirty="0" smtClean="0"/>
              <a:t>이것들이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돌 </a:t>
            </a:r>
            <a:r>
              <a:rPr dirty="0"/>
              <a:t>하나도 돌 위에 남지 않고 다 무너질 날이 올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694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"As for what you see here,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time will come when not one stone will be left on another;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every </a:t>
            </a:r>
            <a:r>
              <a:rPr dirty="0"/>
              <a:t>one of them will be thrown down."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72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그들이 물었습니다. “선생님, 이런 일이 언제 일어나겠습니까?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또 </a:t>
            </a:r>
            <a:r>
              <a:rPr dirty="0"/>
              <a:t>이런 일이 일어날 때 어떤 징조가 있겠습니까?”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553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"Teacher," they asked, "when will these things happen?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what will be the sign that they are about to take place?"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740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예수께서 대답하셨습니다. “너희는 속지 않도록 조심하라.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많은 </a:t>
            </a:r>
            <a:r>
              <a:rPr dirty="0"/>
              <a:t>사람들이 내 이름으로 와서 ‘내가 그다’, ‘때가 됐다!’고 말할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그러나 </a:t>
            </a:r>
            <a:r>
              <a:rPr dirty="0"/>
              <a:t>그들을 따라가지 말라.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242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replied: "Watch out that you are not deceived.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many will come in my name, claiming, `I am he,'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</a:t>
            </a:r>
            <a:r>
              <a:rPr dirty="0"/>
              <a:t>, `The time is near.' Do not follow them.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61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전쟁과 난리에 대한 소문을 들어도 무서워하지 말라.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이런 </a:t>
            </a:r>
            <a:r>
              <a:rPr dirty="0"/>
              <a:t>일이 먼저 일어나야 하지만 곧바로 종말이 오는 것은 아니다.”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46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hear of wars and revolutions, do not be frightened.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These </a:t>
            </a:r>
            <a:r>
              <a:rPr dirty="0"/>
              <a:t>things must happen first, but the end will not come right away."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1088</Words>
  <Application>Microsoft Macintosh PowerPoint</Application>
  <PresentationFormat>와이드스크린</PresentationFormat>
  <Paragraphs>192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su_mac</cp:lastModifiedBy>
  <cp:revision>129</cp:revision>
  <dcterms:created xsi:type="dcterms:W3CDTF">2019-02-17T10:11:46Z</dcterms:created>
  <dcterms:modified xsi:type="dcterms:W3CDTF">2022-09-08T08:54:33Z</dcterms:modified>
</cp:coreProperties>
</file>