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유월절이라고도 하는 무교절이 다가왔습니다.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8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Feast of Unleavened Bread,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called </a:t>
            </a:r>
            <a:r>
              <a:rPr dirty="0"/>
              <a:t>the Passover, was approaching,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35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예수께서 대답하셨습니다. “성안으로 들어가면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물동이를 </a:t>
            </a:r>
            <a:r>
              <a:rPr dirty="0"/>
              <a:t>메고 가는 사람을 만나게 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들어가는 집으로 따라 들어가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"As you enter the city,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man carrying a jar of water will meet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Follow </a:t>
            </a:r>
            <a:r>
              <a:rPr dirty="0"/>
              <a:t>him to the house that he enters,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집주인에게 ‘선생님께서 내 제자들과 함께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유월절 </a:t>
            </a:r>
            <a:r>
              <a:rPr dirty="0"/>
              <a:t>음식을 먹을 방이 어디냐고 물으셨습니다’라고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 to the owner of the house,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Teacher asks: Where is the guest room,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I may eat the Passover with my disciples?'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7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그러면 그가 잘 정돈된 큰 다락방을 보여 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그곳에서 </a:t>
            </a:r>
            <a:r>
              <a:rPr dirty="0"/>
              <a:t>준비하라.”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show you a large upper room, all furnished.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Make </a:t>
            </a:r>
            <a:r>
              <a:rPr dirty="0"/>
              <a:t>preparations there."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그들이 가서 보니 예수께서 말씀하신 그대로였습니다.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그들은 유월절 음식을 준비했습니다.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0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and found things just as Jesus had told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prepared the Passover.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시간이 되자 예수께서는 사도들과 함께 상에 기대어 앉으셨습니다.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hour came, Jesus and his apostles reclined at the table.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그러고는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고난받기 전에 너희와 함께 유월절 음식 먹기를 간절히 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1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have eagerly desired to eat this Passover with you before I suffer.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유월절이 </a:t>
            </a:r>
            <a:r>
              <a:rPr dirty="0"/>
              <a:t>하나님 나라에서 온전히 이루어질 때까지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다시는 그것을 먹지 않을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3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not eat it again until it finds fulfillment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kingdom of God."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그리고 예수께서는 잔을 들고 감사기도를 드린 후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잔을 받아 너희가 서로 나눠 마시라.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9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taking the cup, he gave thanks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Take this and divide it among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하나님 나라가 올 때까지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포도 열매에서 난 것을 마시지 않을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6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 I will not drink again of the fruit of the vine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kingdom of God comes."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16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그리고 예수께서 빵을 들고 감사기도를 드린 후 떼어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제자들에게 </a:t>
            </a:r>
            <a:r>
              <a:rPr dirty="0"/>
              <a:t>주면서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이것은 내가 너희를 위해 주는 내 몸이다. 이것을 행해 나를 기념하라.”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1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took bread, gave thanks and broke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gave it to them, saying, "This is my body given for you;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this in remembrance of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대제사장들과 율법학자들은 예수를 없앨 방법을 모색하고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백성들을 두려워했기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5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chief priests and the teachers of the law were </a:t>
            </a:r>
            <a:r>
              <a:rPr lang="ko-KR" altLang="en-US" dirty="0"/>
              <a:t> </a:t>
            </a:r>
            <a:r>
              <a:rPr dirty="0" smtClean="0"/>
              <a:t>looking </a:t>
            </a:r>
            <a:r>
              <a:rPr dirty="0"/>
              <a:t>for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some </a:t>
            </a:r>
            <a:r>
              <a:rPr dirty="0"/>
              <a:t>way to get rid of Jesus, for they were afraid of the people.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빵을 드신 후 예수께서 마찬가지로 잔을 들고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잔은 너희를 위해 흘리는 내 피로 세우는 새 언약이다.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after the supper he took the cup, saying,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cup is the new covenant in my blood, which is poured out for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보라. 나를 배반할 자의 손이 지금 나와 함께 상 위에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5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hand of him who is going to betray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me </a:t>
            </a:r>
            <a:r>
              <a:rPr dirty="0"/>
              <a:t>is with mine on the table.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3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인자는 정해진 대로 갈 것이지만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</a:t>
            </a:r>
            <a:r>
              <a:rPr dirty="0"/>
              <a:t>배반하는 자에게는 화가 있을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24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will go as it has been decreed,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woe to that man who betrays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그들은 자기들 중 누가 이런 일을 하겠는가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서로 </a:t>
            </a:r>
            <a:r>
              <a:rPr dirty="0"/>
              <a:t>묻기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2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began to question among </a:t>
            </a:r>
            <a:r>
              <a:rPr dirty="0" smtClean="0"/>
              <a:t>themselves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of them it might </a:t>
            </a:r>
            <a:r>
              <a:rPr dirty="0" smtClean="0"/>
              <a:t>be </a:t>
            </a:r>
            <a:r>
              <a:rPr dirty="0"/>
              <a:t>who would do this.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제자들 사이에서 누구를 가장 높은 사람으로 볼 것인지를 놓고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다툼이 </a:t>
            </a:r>
            <a:r>
              <a:rPr dirty="0"/>
              <a:t>벌어졌습니다.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2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a dispute arose among them </a:t>
            </a:r>
            <a:r>
              <a:rPr dirty="0" smtClean="0"/>
              <a:t>as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which of them was considered </a:t>
            </a:r>
            <a:r>
              <a:rPr dirty="0" smtClean="0"/>
              <a:t>to </a:t>
            </a:r>
            <a:r>
              <a:rPr dirty="0"/>
              <a:t>be greatest.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이방 사람의 왕들은 자기 백성들을 다스리며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권세 </a:t>
            </a:r>
            <a:r>
              <a:rPr dirty="0"/>
              <a:t>부리는 자들은 자칭 ‘백성들의 은인’이라고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1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kings of the Gentiles lord it over them;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those who exercise authority over them call themselves Benefactors.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그러나 너희가 그래서는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오히려 </a:t>
            </a:r>
            <a:r>
              <a:rPr dirty="0"/>
              <a:t>너희 중 가장 큰 사람은 가장 어린 사람과 같이 돼야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다스리는 </a:t>
            </a:r>
            <a:r>
              <a:rPr dirty="0"/>
              <a:t>사람은 섬기는 사람과 같이 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not to be like that. Instead,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greatest among you should be like the youngest,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one who rules like the one who serves.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40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누가 더 높은 사람이냐? 밥상 앞에 앉아 있는 사람이냐,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</a:t>
            </a:r>
            <a:r>
              <a:rPr dirty="0"/>
              <a:t>시중드는 사람이냐? 밥상 앞에 앉아 있는 사람이 더 높지 않느냐?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나는 섬기는 사람으로 너희 가운데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 is greater, the one who is at the table or the one who serves?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 </a:t>
            </a:r>
            <a:r>
              <a:rPr dirty="0"/>
              <a:t>it not the one who is at the table? But I am among you as one who serves.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너희는 내가 시련을 겪는 동안 나와 함께한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those who have stood by me in my trials.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그러니 내 아버지께서 내게 나라를 맡겨 주신 것처럼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나도 </a:t>
            </a:r>
            <a:r>
              <a:rPr dirty="0"/>
              <a:t>너희에게 나라를 맡긴다.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5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confer on you a kingdom,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just </a:t>
            </a:r>
            <a:r>
              <a:rPr dirty="0"/>
              <a:t>as my Father conferred one on me,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사탄이 그 열둘 중 하나인 가룟이라는 유다에게 들어갔습니다.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Satan entered Judas, called Iscariot, one of the Twelve.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너희는 내 나라 안에 들어와 내 밥상에 앉아 먹고 마시며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보좌에 </a:t>
            </a:r>
            <a:r>
              <a:rPr dirty="0"/>
              <a:t>앉아 이스라엘의 열두 지파를 심판하게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eat and drink at my table in my kingdom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sit on thrones, judging the twelve tribes of Israel.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시몬아, 시몬아, 보아라. 사탄이 너희를 밀처럼 체질하겠다고 요구했다.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"Simon, Simon, Satan has asked to sift you as wheat.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그러나 나는 네가 믿음을 잃지 않도록 너를 위해 기도했다.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네가 </a:t>
            </a:r>
            <a:r>
              <a:rPr dirty="0"/>
              <a:t>돌이키고 나면 네 형제들을 굳세게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9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prayed for you, Simon, that your faith may not fail.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when you have turned back, strengthen your brothers."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81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베드로가 대답했습니다. “주여, 저는 주와 함께라면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감옥이든 </a:t>
            </a:r>
            <a:r>
              <a:rPr dirty="0"/>
              <a:t>죽음이든 각오가 돼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18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replied, "Lord, I am ready to go with you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prison and to death."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0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그러나 예수께서 대답하셨습니다. “베드로야, 내가 네게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오늘 </a:t>
            </a:r>
            <a:r>
              <a:rPr dirty="0"/>
              <a:t>닭이 울기 전에 네가 세 번 나를 모른다고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9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 tell you, Peter, before the rooster crows today,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deny three times that you know me."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34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그리고 예수께서 제자들에게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지갑이나 가방이나 신발도 없이 내가 너희를 보냈을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너희에게 </a:t>
            </a:r>
            <a:r>
              <a:rPr dirty="0"/>
              <a:t>부족한 것이 있었느냐?” 그들이 대답했습니다. “전혀 없었습니다.”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asked them, "When I sent you without purse,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bag </a:t>
            </a:r>
            <a:r>
              <a:rPr dirty="0"/>
              <a:t>or sandals, did you lack anything?" "Nothing," they answered.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예수께서 그들에게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그러나 지금은 지갑이 있으면 </a:t>
            </a:r>
            <a:r>
              <a:rPr dirty="0" smtClean="0"/>
              <a:t>그것을 </a:t>
            </a:r>
            <a:r>
              <a:rPr dirty="0"/>
              <a:t>지니고 가방도 챙겨라.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만약 칼이 없으면 옷을 팔아서라도 하나를 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But now if you have a purse, take it, </a:t>
            </a:r>
            <a:r>
              <a:rPr dirty="0" smtClean="0"/>
              <a:t>and </a:t>
            </a:r>
            <a:r>
              <a:rPr dirty="0"/>
              <a:t>also a </a:t>
            </a:r>
            <a:r>
              <a:rPr dirty="0" smtClean="0"/>
              <a:t>bag;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you don't have a sword, sell your cloak and buy one.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내가 너희에게 말한다. </a:t>
            </a:r>
            <a:r>
              <a:rPr dirty="0" smtClean="0"/>
              <a:t>‘</a:t>
            </a:r>
            <a:r>
              <a:rPr dirty="0"/>
              <a:t>그는 무법자들과 한 패로 여겨졌다’</a:t>
            </a:r>
            <a:r>
              <a:rPr dirty="0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기록된 </a:t>
            </a:r>
            <a:r>
              <a:rPr dirty="0"/>
              <a:t>말씀이 </a:t>
            </a:r>
            <a:r>
              <a:rPr dirty="0" smtClean="0"/>
              <a:t>마땅히 </a:t>
            </a:r>
            <a:r>
              <a:rPr dirty="0"/>
              <a:t>내게 이루어져야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과연 </a:t>
            </a:r>
            <a:r>
              <a:rPr dirty="0"/>
              <a:t>나에 대해 기록된 말씀이 이제 이루어지고 있다</a:t>
            </a:r>
            <a:r>
              <a:rPr dirty="0" smtClean="0"/>
              <a:t>.”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2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written: `And he was numbered with the transgressors';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tell you that this must be fulfilled in me.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Yes</a:t>
            </a:r>
            <a:r>
              <a:rPr dirty="0"/>
              <a:t>, what is written about me is reaching its fulfillment."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2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제자들이 말했습니다. “주여, 보십시오. 여기 칼 두 자루가 있습니다.”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대답하셨습니다. “그것으로 충분하다.”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86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said, "See, Lord, here are two swords."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That is enough," he replied.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예수께서 예루살렘 밖으로 나가 여느 때처럼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올리브 </a:t>
            </a:r>
            <a:r>
              <a:rPr dirty="0"/>
              <a:t>산으로 가시자 제자들도 따라갔습니다.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1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went out as usual to the Mount of Olives,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disciples followed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유다는 대제사장들과 성전 경비대장들에게 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어떻게 </a:t>
            </a:r>
            <a:r>
              <a:rPr dirty="0"/>
              <a:t>예수를 그들에게 넘겨줄지를 의논했습니다.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Judas went to the chief priests and the officers of the temple guard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discussed with them how he might betray Jesus.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그곳에 도착하자 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너희가 시험에 빠지지 않도록 기도하라.”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0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reaching the place, he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Pray that you will not fall into temptation."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예수께서는 제자들로부터 </a:t>
            </a:r>
            <a:r>
              <a:rPr dirty="0" smtClean="0"/>
              <a:t>떨어져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돌 </a:t>
            </a:r>
            <a:r>
              <a:rPr dirty="0"/>
              <a:t>던지면 닿을 만한 곳으로 가서 </a:t>
            </a:r>
            <a:r>
              <a:rPr dirty="0" smtClean="0"/>
              <a:t>무릎을 </a:t>
            </a:r>
            <a:r>
              <a:rPr dirty="0"/>
              <a:t>꿇고 기도하셨습니다.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withdrew about a stone's throw beyond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knelt </a:t>
            </a:r>
            <a:r>
              <a:rPr dirty="0"/>
              <a:t>down and prayed,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9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“아버지여, 만일 아버지의 뜻이면 내게서 이 잔을 거두어 주십시오.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내 뜻대로 하지 마시고 아버지의 뜻대로 되게 하십시오.”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9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"Father, if you are willing, take this cup from me;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not my will, but yours be done."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그때 하늘로부터 천사가 나타나 예수께 힘을 북돋아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 angel from heaven appeared to him and strengthened him.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예수께서는 고뇌 속에서 더욱 간절하게 기도하셨습니다.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땀이 핏방울같이 돼 땅 위에 떨어졌습니다.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08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being in anguish, he prayed more earnestly,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sweat was like drops of blood falling to the ground.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예수께서 기도를 마치고 일어나 제자들에게 가 보시니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슬픔에 지쳐 잠들어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3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rose from prayer and went back to the disciples,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found them asleep, exhausted from sorrow.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6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왜 자고 있느냐? </a:t>
            </a:r>
            <a:r>
              <a:rPr dirty="0" smtClean="0"/>
              <a:t>일어나 </a:t>
            </a:r>
            <a:r>
              <a:rPr dirty="0"/>
              <a:t>시험에 들지 않도록 기도하라.”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sleeping?" he asked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Get up and pray so that you will not fall into temptation."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예수께서 아직 말씀하고 계실 때 한 무리의 사람들이 나타났습니다.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열두 </a:t>
            </a:r>
            <a:r>
              <a:rPr dirty="0"/>
              <a:t>제자 중 하나이며 유다라 불리는 사람이 그들을 이끌고 온 것입니다.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예수께 가까이 다가와 입을 맞추었습니다.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02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 a crowd came up,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man who was called Judas, one of the Twelve,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leading them. He approached Jesus to kiss him,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9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그러자 예수께서 그에게 물으셨습니다.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유다야, 네가 입맞춤으로 인자를 배반하려느냐?”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1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asked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Judas, are you betraying the Son of Man with a kiss?"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예수 곁에 있던 제자들이 돼 가는 일을 보고 예수께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우리가 칼로 칠까요?”라고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Jesus' followers saw what was going to happen, they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should we strike with our swords?"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기뻐하면서 유다에게 돈을 주기로 약속했습니다.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were delighted and agreed to give him money.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그러고는 그중 하나가 대제사장의 종의 오른쪽 귀를 잘라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0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one of them struck the servant of the high priest,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cutting </a:t>
            </a:r>
            <a:r>
              <a:rPr dirty="0"/>
              <a:t>off his right ear.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2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그러자 예수께서 대답하셨습니다. “그만둬라!”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그 종의 귀를 만져 고쳐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4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answered, "No more of this!"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touched the man's ear and healed him.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91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그리고 예수께서 자신을 체포하러 온 대제사장들과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성전 </a:t>
            </a:r>
            <a:r>
              <a:rPr dirty="0"/>
              <a:t>경비대장들과 장로들에게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너희가 강도를 잡듯이 칼과 몽둥이를 들고 나왔느냐?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 chief priests, the officers of the temple guard,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elders, who had come for him, "Am I leading a rebellion,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you have come with swords and clubs?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내가 날마다 성전에서 너희와 함께 있었으나 너희는 내게 손도 대지 않았다.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지금은 너희 때요, 어둠이 기세를 부릴 때다.”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0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day I was with you in the temple courts,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did not lay a hand on me.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this is your hour -- when darkness reigns."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/>
              <a:t>그들은 예수를 잡아끌고 대제사장의 집으로 데려갔습니다.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베드로는 멀찌감치 떨어져 뒤따라갔습니다.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5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seizing him, they led him away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took him into the house of the high priest.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Peter </a:t>
            </a:r>
            <a:r>
              <a:rPr dirty="0"/>
              <a:t>followed at a distance.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사람들이 마당 가운데 불을 지피고 함께 앉아 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베드로도 </a:t>
            </a:r>
            <a:r>
              <a:rPr dirty="0"/>
              <a:t>그들 곁에 앉았습니다.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had kindled a fire in the middle of the courtyard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had sat down together, Peter sat down with them.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7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베드로가 불을 쬐고 앉아 있는 것을 본 한 하녀가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</a:t>
            </a:r>
            <a:r>
              <a:rPr dirty="0"/>
              <a:t>빤히 노려보면서 말했습니다. “이 사람도 예수와 함께 있었습니다.”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44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servant girl saw him seated there in the firelight.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looked closely at him and said, "This man was with him."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그러나 베드로는 부인하며 말했습니다. “여자여! 나는 그를 모르오.”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denied it. "Woman, I don't know him," he said.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/>
              <a:t>조금 있으려니까 다른 어떤 사람이 베드로를 보고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당신도 그들 중 하나였지?” 베드로가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사람아! 난 아니란 말이오!”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7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later someone else saw him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also are one of them." "Man, I am not!" Peter replied.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2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/>
              <a:t>한 시간쯤 지나 또 다른 사람이 “이 사람이 갈릴리 사람인 것을 보니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그와 </a:t>
            </a:r>
            <a:r>
              <a:rPr dirty="0"/>
              <a:t>함께 있었던 게 틀림없다”며 장담했습니다.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an hour later another asserted,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Certainly this fellow was with him, for he is a Galilean."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유다도 이에 동의하고 무리가 없을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예수를 </a:t>
            </a:r>
            <a:r>
              <a:rPr dirty="0"/>
              <a:t>그들에게 넘겨주려고 기회를 엿보고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2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consented, and watched for an opportunity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hand Jesus over to them when no crowd was present.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/>
              <a:t>그러나 베드로가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사람아! 나는 당신이 대체 무슨 말을 하는지 모르겠소!”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바로 </a:t>
            </a:r>
            <a:r>
              <a:rPr dirty="0"/>
              <a:t>그때 베드로의 말이 채 끝나기도 전에 닭이 울었습니다.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31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Man, I don't know what you're talking about!"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Just </a:t>
            </a:r>
            <a:r>
              <a:rPr dirty="0"/>
              <a:t>as he was speaking, the rooster crowed.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/>
              <a:t>주께서 돌아서서 베드로를 쳐다보셨습니다.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베드로는 “오늘 닭이 울기 전에 네가 나를 세 번 부인할 것이다” 하신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주의 </a:t>
            </a:r>
            <a:r>
              <a:rPr dirty="0"/>
              <a:t>말씀이 기억났습니다.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turned and looked straight at Peter.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Peter remembered the word the Lord had spoken to him: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Before the rooster crows today, you will disown me three times."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베드로는 밖으로 나가 한없이 울었습니다.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went outside and wept bitterly.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예수를 지키는 사람들이 예수를 조롱하고 때리기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men who were guarding Jesus began mocking and beating him.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그들은 예수의 눈을 가리고 물었습니다. “누가 때리는지 알아맞혀 보아라!”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blindfolded him and demanded, "Prophesy! Who hit you?"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사람들은 온갖 말로 예수께 모욕을 해 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said many other insulting things to him.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66</a:t>
            </a:r>
            <a:br>
              <a:rPr dirty="0"/>
            </a:br>
            <a:r>
              <a:rPr dirty="0"/>
              <a:t>날이 밝자 백성들의 장로들 곧 대제사장들과 율법학자들이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공회를 </a:t>
            </a:r>
            <a:r>
              <a:rPr dirty="0"/>
              <a:t>소집했고 예수께서 그들 앞에 끌려가셨습니다.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daybreak the council of the elders of the people,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the chief priests and teachers of the law, met together,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Jesus was led before them.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67</a:t>
            </a:r>
            <a:br>
              <a:rPr dirty="0"/>
            </a:br>
            <a:r>
              <a:rPr dirty="0"/>
              <a:t>그들이 말했습니다. “네가 그리스도라면 그렇다고 우리에게 말해 보아라.”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대답하셨습니다. “내가 너희에게 말해도 너희는 믿지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6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are the Christ," they said, "tell us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answered, </a:t>
            </a:r>
            <a:r>
              <a:rPr dirty="0" smtClean="0"/>
              <a:t>"</a:t>
            </a:r>
            <a:r>
              <a:rPr dirty="0"/>
              <a:t>If I tell you, you will not believe me,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또 내가 너희에게 물어보아도 너희는 대답하지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if I asked you, you would not answer.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그러나 이제부터는 인자가 전능하신 하나님의 오른편에 앉게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04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from now on, the Son of Man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seated at the right hand of the mighty God."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유월절 양을 희생제물로 잡는 무교절이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7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came the day of Unleavened Bread 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the Passover lamb had to be sacrificed.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97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</a:t>
            </a:r>
            <a:br>
              <a:rPr dirty="0"/>
            </a:br>
            <a:r>
              <a:rPr dirty="0"/>
              <a:t>그러자 그들이 모두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그러면 네가 하나님의 아들이란 말이냐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대답하셨습니다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“</a:t>
            </a:r>
            <a:r>
              <a:rPr dirty="0"/>
              <a:t>내가 그라고 너희가 말하고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5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asked, "Are you then the Son of God?"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replied, "You are right in saying I am."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0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/>
              <a:t>그러자 그들이 말했습니다. “더 이상 무슨 증언이 필요하겠소?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우리가 </a:t>
            </a:r>
            <a:r>
              <a:rPr dirty="0"/>
              <a:t>직접 이 사람의 입에서 나오는 말을 들었으니 말이오.”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83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said, "Why do we need any more testimony?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have heard it from his own lips."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예수께서는 베드로와 요한을 보내며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가서 우리가 유월절 음식을 함께 먹을 수 있도록 준비하라.”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7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sent Peter and John, saying,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and make preparations for us to eat the Passover."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그들이 물었습니다. “저희가 어디에서 준비하면 좋겠습니까?”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"Where do you want us to prepare for it?" they asked.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2006</Words>
  <Application>Microsoft Macintosh PowerPoint</Application>
  <PresentationFormat>와이드스크린</PresentationFormat>
  <Paragraphs>354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2022-09-08T09:03:31Z</dcterms:modified>
</cp:coreProperties>
</file>