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92" d="100"/>
          <a:sy n="92" d="100"/>
        </p:scale>
        <p:origin x="192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1</a:t>
            </a:r>
            <a:r>
              <a:rPr dirty="0"/>
              <a:t/>
            </a:r>
            <a:br>
              <a:rPr dirty="0"/>
            </a:br>
            <a:r>
              <a:rPr dirty="0"/>
              <a:t>온 무리가 모두 일어나 예수를 빌라도에게 끌고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whole assembly rose and led him off to Pilate.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47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대제사장들과 율법학자들은 곁에 서서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예수를 </a:t>
            </a:r>
            <a:r>
              <a:rPr dirty="0"/>
              <a:t>격렬하게 고소했습니다.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4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chief priests and the teachers of the law were standing there,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vehemently </a:t>
            </a:r>
            <a:r>
              <a:rPr dirty="0"/>
              <a:t>accusing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그러자 헤롯과 그의 군인들은 예수를 조롱하고 모욕했습니다.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그러고는 </a:t>
            </a:r>
            <a:r>
              <a:rPr dirty="0"/>
              <a:t>예수께 화려한 옷을 입혀 빌라도에게로 돌려보냈습니다.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Herod and his soldiers ridiculed and mocked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Dressing </a:t>
            </a:r>
            <a:r>
              <a:rPr dirty="0"/>
              <a:t>him in an elegant robe, they sent him back to Pilate.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헤롯과 빌라도가 전에는 원수처럼 지냈으나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바로 </a:t>
            </a:r>
            <a:r>
              <a:rPr dirty="0"/>
              <a:t>그날에 서로 친구가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1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day Herod and Pilate became friends </a:t>
            </a:r>
            <a:r>
              <a:rPr lang="en-US" altLang="ko-KR" dirty="0" smtClean="0"/>
              <a:t>–</a:t>
            </a:r>
            <a:r>
              <a:rPr dirty="0" smtClean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before </a:t>
            </a:r>
            <a:r>
              <a:rPr dirty="0"/>
              <a:t>this they had been enemies.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빌라도는 대제사장들과 지도자들과 백성들을 불러 모으고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Pilate called together the chief priests, the rulers and the people,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말했습니다. “이 사람이 백성들을 선동한다 해서 내게로 데려왔다.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하지만 </a:t>
            </a:r>
            <a:r>
              <a:rPr dirty="0"/>
              <a:t>너희 앞에서 신문한 결과 너희가 고소한 것 같은 죄목을 찾지 못하겠다.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38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said to them, "You brought me this man as one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inciting the people to rebellion.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examined him in your </a:t>
            </a:r>
            <a:r>
              <a:rPr dirty="0" smtClean="0"/>
              <a:t>presence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found no basis </a:t>
            </a:r>
            <a:r>
              <a:rPr dirty="0" smtClean="0"/>
              <a:t>for </a:t>
            </a:r>
            <a:r>
              <a:rPr dirty="0"/>
              <a:t>your charges against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헤롯도 역시 죄목을 찾을 수 없어 그를 다시 우리에게 돌려보냈다.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사람은 사형당할 만한 죄를 저지르지 않았다.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12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Neither has Herod, for he sent him back to us; as you can see,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done nothing to deserve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그러니 나는 이 사람을 매질이나 한 후에 풀어 주겠다.”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Therefore, I will punish him and then release him."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(없음)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7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그러자 사람들은 일제히 “그 사람을 없애시오!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우리에게 바라바를 풀어 주시오!” 하며 큰 소리로 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1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one voice they cried out,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Away with this man! Release Barabbas to us!"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바라바는 성안에서 일어난 폭동과 살인으로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감옥에 </a:t>
            </a:r>
            <a:r>
              <a:rPr dirty="0"/>
              <a:t>갇혀 있는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30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(Barabbas had been </a:t>
            </a:r>
            <a:r>
              <a:rPr dirty="0" smtClean="0"/>
              <a:t>thrown</a:t>
            </a:r>
            <a:r>
              <a:rPr lang="ko-KR" altLang="en-US" dirty="0"/>
              <a:t> </a:t>
            </a:r>
            <a:r>
              <a:rPr dirty="0" smtClean="0"/>
              <a:t>into prison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an insurrection in the city, </a:t>
            </a:r>
            <a:r>
              <a:rPr dirty="0" smtClean="0"/>
              <a:t>and </a:t>
            </a:r>
            <a:r>
              <a:rPr dirty="0"/>
              <a:t>for murder.)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그리고 예수께 대한 고소가 시작됐습니다.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사람이 우리 민족을 어지럽게 하는 것을 보았습니다.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가이사께 세금을 바치는 것을 반대하며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자칭 </a:t>
            </a:r>
            <a:r>
              <a:rPr dirty="0"/>
              <a:t>그리스도 곧 왕이라고 주장하고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began to accuse him, saying,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We have found this man subverting our nation.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opposes payment of taxes to Caesar and claims to be Christ, a king."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빌라도는 예수를 풀어 주고 싶어서 그들에게 다시 호소했습니다.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Wanting to release Jesus, Pilate appealed to them again.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그러나 그들은 계속해서 소리 질렀습니다.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그 사람을 십자가에 못 박으시오! 십자가에 못 박으시오!”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0126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kept shouting,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Crucify him! Crucify him!"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빌라도가 세 번째로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도대체 그가 무슨 나쁜 일을 했다고 그러느냐?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나는 </a:t>
            </a:r>
            <a:r>
              <a:rPr dirty="0"/>
              <a:t>이 사람에게서 사형에 처할 아무런 죄를 찾지 못했다.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그래서 </a:t>
            </a:r>
            <a:r>
              <a:rPr dirty="0"/>
              <a:t>나는 그를 매질이나 해서 풀어 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599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third time he spoke to them: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Why? What crime has this man committed?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have found in him no grounds for the death penalty.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Therefore </a:t>
            </a:r>
            <a:r>
              <a:rPr dirty="0"/>
              <a:t>I will have him punished and then release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그러나 그들은 더욱 큰 소리로 예수를 십자가에 못 박으라고 요구했습니다.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그리고 </a:t>
            </a:r>
            <a:r>
              <a:rPr dirty="0"/>
              <a:t>그들의 소리가 이기고 말았습니다.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with loud shouts they insistently demanded that he be crucified,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their shouts prevailed.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마침내 빌라도는 그들의 요구대로 하기로 결정했습니다.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Pilate decided to grant their demand.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빌라도는 그들의 요구대로 폭동과 살인으로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감옥에 </a:t>
            </a:r>
            <a:r>
              <a:rPr dirty="0"/>
              <a:t>갇혀 있던 바라바를 풀어 주고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예수는 </a:t>
            </a:r>
            <a:r>
              <a:rPr dirty="0"/>
              <a:t>그들의 뜻대로 하게 넘겨주었습니다.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released the man who had been thrown into prison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insurrection and murder, the one they asked for,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surrendered Jesus to their will.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그들이 예수를 끌고 가다가 시골에서 올라오고 있던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구레네 </a:t>
            </a:r>
            <a:r>
              <a:rPr dirty="0"/>
              <a:t>사람 시몬을 붙잡아 십자가를 대신 지게 하고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예수를 </a:t>
            </a:r>
            <a:r>
              <a:rPr dirty="0"/>
              <a:t>뒤따라가게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led him away, they seized Simon from Cyrene,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was on his way in from the </a:t>
            </a:r>
            <a:r>
              <a:rPr dirty="0" smtClean="0"/>
              <a:t>country,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put the cross on him </a:t>
            </a:r>
            <a:r>
              <a:rPr dirty="0" smtClean="0"/>
              <a:t>and </a:t>
            </a:r>
            <a:r>
              <a:rPr dirty="0"/>
              <a:t>made him carry it behind Jesus.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많은 사람들과 여자들이 큰 무리를 이루어 예수를 따라갔습니다.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여자들은 </a:t>
            </a:r>
            <a:r>
              <a:rPr dirty="0"/>
              <a:t>예수에 대해 슬퍼하며 통곡했습니다.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0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number of people followed </a:t>
            </a:r>
            <a:r>
              <a:rPr dirty="0" smtClean="0"/>
              <a:t>him,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including </a:t>
            </a:r>
            <a:r>
              <a:rPr dirty="0"/>
              <a:t>women who mourned and wailed for him.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49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예수께서는 뒤돌아서 여자들에게 말씀하셨습니다.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예루살렘의 딸들아, 나로 인해 울지 말고 너희 자신과 너희 자녀들을 위해 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turned and said to them, "Daughters of Jerusalem,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weep for me; weep for yourselves and for your children.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/>
              <a:t>보라. 너희가 ‘임신하지 못하는 여인과 한 번도 아기를 갖지 못한 태와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한 </a:t>
            </a:r>
            <a:r>
              <a:rPr dirty="0"/>
              <a:t>번도 젖을 먹이지 못한 가슴은 복이 있다’고 말할 때가 곧 올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7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time will come when you will say, </a:t>
            </a:r>
            <a:r>
              <a:rPr dirty="0" smtClean="0"/>
              <a:t>`</a:t>
            </a:r>
            <a:r>
              <a:rPr dirty="0"/>
              <a:t>Blessed are the barren </a:t>
            </a:r>
            <a:r>
              <a:rPr dirty="0" smtClean="0"/>
              <a:t>women,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wombs that never bore </a:t>
            </a:r>
            <a:r>
              <a:rPr dirty="0" smtClean="0"/>
              <a:t>and </a:t>
            </a:r>
            <a:r>
              <a:rPr dirty="0"/>
              <a:t>the breasts that never nursed!'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80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그러자 빌라도가 예수께 물었습니다. </a:t>
            </a:r>
            <a:r>
              <a:rPr dirty="0" smtClean="0"/>
              <a:t>“</a:t>
            </a:r>
            <a:r>
              <a:rPr dirty="0"/>
              <a:t>네가 유대 사람의 왕이냐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대답하셨습니다. “당신이 말하고 있소.”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59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Pilate asked Jesus, "Are you the king of the Jews?"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Yes, it is as you say," Jesus replied.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454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그때 사람들이 산에다 대고 ‘우리 위에 무너져 내려라!’ 하며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언덕에다 </a:t>
            </a:r>
            <a:r>
              <a:rPr dirty="0"/>
              <a:t>대고 ‘우리를 덮어 버려라!’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28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"`they will say to the mountains,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Fall on us!" and to the hills, "Cover us!"'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9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나무가 푸를 때도 사람들이 이렇게 하는데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하물며 </a:t>
            </a:r>
            <a:r>
              <a:rPr dirty="0"/>
              <a:t>나무가 마를 때에는 무슨 일이 일어나겠느냐?”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6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men do these things when the tree is green,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will happen when it is dry?"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죄수들인 다른 두 사람도 사형을 받기 위해 예수와 함께 끌려갔습니다.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96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other men, both criminals,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were </a:t>
            </a:r>
            <a:r>
              <a:rPr dirty="0"/>
              <a:t>also led out with him to be executed.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‘해골’이라고 하는 곳에 이르자 그들은 예수를 십자가에 못 박고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두 </a:t>
            </a:r>
            <a:r>
              <a:rPr dirty="0"/>
              <a:t>죄수도 하나는 그 오른쪽에, 하나는 그 왼쪽에 못 박았습니다.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9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the place called the Skull, there they crucified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the criminals -- one on his right, the other on his left.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67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/>
              <a:t>예수께서 말씀하셨습니다. “아버지, 저들을 용서해 주소서.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저들은 </a:t>
            </a:r>
            <a:r>
              <a:rPr dirty="0"/>
              <a:t>자기들이 하고 있는 일을 알지 못합니다.”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그때 </a:t>
            </a:r>
            <a:r>
              <a:rPr dirty="0"/>
              <a:t>군인들은 제비를 뽑아 예수의 옷을 나눠 가졌습니다.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5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"Father, forgive them, for they do not know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they are doing." And they divided up his clothes by casting lots.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11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/>
              <a:t>백성들은 서서 지켜보고 있었고 지도자들은 심지어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예수를 </a:t>
            </a:r>
            <a:r>
              <a:rPr dirty="0"/>
              <a:t>조롱하며 말했습니다. “이 사람이 다른 사람들은 구원했다지.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자기가 </a:t>
            </a:r>
            <a:r>
              <a:rPr dirty="0"/>
              <a:t>택하심을 입은 하나님의 그리스도라면 자기도 구원하라지.”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stood watching, and the rulers even sneered at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said, "He saved others; let him save himself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he is the Christ of God, the Chosen One."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/>
              <a:t>군인들도 와서 예수를 조롱했습니다.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그들은 </a:t>
            </a:r>
            <a:r>
              <a:rPr dirty="0"/>
              <a:t>예수께 신 포도주를 들이대며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4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soldiers also came up and mocked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offered him wine vinegar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18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“네가 유대 사람의 </a:t>
            </a:r>
            <a:r>
              <a:rPr dirty="0" smtClean="0"/>
              <a:t>왕이라면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어디 </a:t>
            </a:r>
            <a:r>
              <a:rPr dirty="0"/>
              <a:t>너 자신이나 구원해 보시지!”라고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said, "If you are the king of the Jews, save yourself."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62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예수의 머리 </a:t>
            </a:r>
            <a:r>
              <a:rPr dirty="0" smtClean="0"/>
              <a:t>위에는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이는 유대 사람의 왕”이라고 적힌 패가 붙어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2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written notice above him, which </a:t>
            </a:r>
            <a:r>
              <a:rPr dirty="0" smtClean="0"/>
              <a:t>read: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IS THE KING OF THE JEWS.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285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/>
              <a:t>십자가에 달린 죄수 중 하나가 예수를 모독하며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네가 그리스도가 아니냐? 그러면 너와 우리를 구원해 보아라!”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6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of the criminals who hung there hurled insults at him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Aren't you the Christ? Save yourself and us!"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그러자 빌라도는 대제사장들과 무리에게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나는 이 사람에게서 아무런 죄목도 찾지 못하겠다.”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46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Pilate announced to the chief priests and the crowd,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I find no basis for a charge against this man."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32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그러나 다른 죄수는 그를 꾸짖으며 말했습니다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너도 똑같은 십자가 처형을 받고 있으면서 하나님이 두렵지도 않느냐?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65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other criminal rebuked him. "Don't you fear God</a:t>
            </a:r>
            <a:r>
              <a:rPr dirty="0" smtClean="0"/>
              <a:t>,"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said, "since you are under the same sentence?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/>
              <a:t>우리는 우리가 저지른 짓이 있으니 마땅히 받을 벌을 받는 </a:t>
            </a:r>
            <a:r>
              <a:rPr dirty="0" smtClean="0"/>
              <a:t>것이지만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이분은 </a:t>
            </a:r>
            <a:r>
              <a:rPr dirty="0"/>
              <a:t>잘못한 일이 아무것도 없다!”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7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punished justly, for we are getting what our deeds </a:t>
            </a:r>
            <a:r>
              <a:rPr dirty="0" smtClean="0"/>
              <a:t>deserve.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this man has done nothing wrong."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7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/>
              <a:t>그리고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예수여, 당신의 나라에 들어가실 때 저를 기억해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5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Jesus, remember me when you come into your kingdom."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8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/>
              <a:t>예수께서 그에게 대답하셨습니다. “내가 진실로 네게 말한다.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오늘 </a:t>
            </a:r>
            <a:r>
              <a:rPr dirty="0"/>
              <a:t>네가 나와 함께 낙원에 있을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2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 him, "I tell you the truth,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today </a:t>
            </a:r>
            <a:r>
              <a:rPr dirty="0"/>
              <a:t>you will be with me in paradise."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36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/>
              <a:t>정오쯤 돼 어둠이 온 땅을 뒤덮으니,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오후 </a:t>
            </a:r>
            <a:r>
              <a:rPr dirty="0"/>
              <a:t>3시까지 계속됐습니다.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1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now about the sixth hour,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darkness came over the whole land until the ninth hour,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해가 빛을 잃었고 성전의 휘장 한가운데가 찢어졌습니다.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39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sun stopped shining.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 curtain of the temple was torn in two.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98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예수께서 큰 소리로 부르짖으셨습니다.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아버지여, 제 영혼을 아버지의 손에 맡깁니다.”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말씀을 하시고 나서 숨을 거두셨습니다.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40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called out with a loud voice, "Father, into your hands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commit my spirit." When he had said this, he breathed his last.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/>
              <a:t>백부장은 그 일어난 일을 지켜보고 하나님께 영광을 돌리며 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이분은 참으로 의로운 분이셨다.”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54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centurion, seeing what had happened, praised God and said,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Surely this was a righteous man."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/>
              <a:t>구경하려고 몰려든 사람들도 모두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/>
              <a:t>사건을 보고 가슴을 치며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people who had gathered to witness this sight saw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what </a:t>
            </a:r>
            <a:r>
              <a:rPr dirty="0"/>
              <a:t>took place, they beat their breasts and went away.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그러나 예수를 알고 있던 모든 사람들과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갈릴리에서부터 </a:t>
            </a:r>
            <a:r>
              <a:rPr dirty="0"/>
              <a:t>예수를 따라왔던 여인들은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멀리 </a:t>
            </a:r>
            <a:r>
              <a:rPr dirty="0"/>
              <a:t>서서 이 일을 지켜보았습니다.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all those who knew him, including the women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followed him from Galilee,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stood </a:t>
            </a:r>
            <a:r>
              <a:rPr dirty="0"/>
              <a:t>at a distance, watching these things.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그러나 그들은 주장했습니다. “저 사람이 갈릴리에서 시작해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여기 </a:t>
            </a:r>
            <a:r>
              <a:rPr dirty="0"/>
              <a:t>예루살렘까지 유대 온 땅을 가르치며 백성들을 선동하고 있습니다.”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52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insisted, "He stirs up the people all over Judea by his teaching.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started in Galilee and has come all the way here."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/>
              <a:t>요셉이라는 유대 공의회 회원이 있었는데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선하고 의로운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3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there was a man named Joseph,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 </a:t>
            </a:r>
            <a:r>
              <a:rPr dirty="0"/>
              <a:t>member of the Council, a good and upright man,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329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(그는 공의회 회원들의 결정과 행동에 찬성하지 않았습니다.)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유대의 아리마대 마을 출신으로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하나님 </a:t>
            </a:r>
            <a:r>
              <a:rPr dirty="0"/>
              <a:t>나라가 오기를 기다리는 사람이었습니다.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4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not consented to their decision and action.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came from the Judean town of Arimathea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was waiting for the kingdom of God.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그는 빌라도에게 가서 예수의 시신을 달라고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Going to Pilate, he asked for Jesus' body.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/>
              <a:t>그는 십자가에서 시신을 내려 고운 삼베로 잘 싼 다음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바위로 </a:t>
            </a:r>
            <a:r>
              <a:rPr dirty="0"/>
              <a:t>만든 무덤에 모셨습니다. 이 무덤에는 아직 아무도 묻힌 적이 없었습니다.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it down, wrapped it in linen cloth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placed it in a tomb cut in the rock,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one </a:t>
            </a:r>
            <a:r>
              <a:rPr dirty="0"/>
              <a:t>in which no one had yet been laid.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/>
              <a:t>그날은 안식을 준비하는 날이었고, </a:t>
            </a:r>
            <a:r>
              <a:rPr dirty="0" smtClean="0"/>
              <a:t>이제 </a:t>
            </a:r>
            <a:r>
              <a:rPr dirty="0"/>
              <a:t>곧 있으면 안식일이었습니다.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was Preparation Day, and the Sabbath was about to begin.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/>
              <a:t>갈릴리에서부터 예수와 함께 왔던 여인들이 요셉을 따라가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무덤과 </a:t>
            </a:r>
            <a:r>
              <a:rPr dirty="0"/>
              <a:t>그 안에 예수의 시신이 어떻게 안장됐는지를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0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women who had come with Jesus from Galilee followed Joseph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saw the tomb and how his body was laid in it.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/>
              <a:t>그리고 그들은 집으로 돌아가 향품과 향유를 준비했습니다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그러고 </a:t>
            </a:r>
            <a:r>
              <a:rPr dirty="0"/>
              <a:t>나서 계명을 따라 안식일에 쉬었습니다.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1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went home and prepared spices and perfumes.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they rested on the Sabbath in obedience to the commandment.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말을 들은 빌라도는 이 사람이 갈릴리 사람이냐고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hearing this, Pilate asked if the man was a Galilean.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빌라도는 예수께서 헤롯의 관할에 속한 것을 알고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때마침 </a:t>
            </a:r>
            <a:r>
              <a:rPr dirty="0"/>
              <a:t>예루살렘에 와 있던 헤롯에게 예수를 보냈습니다.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learned that Jesus was under Herod's jurisdiction,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sent him to Herod, who was also in Jerusalem at that time.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헤롯은 예수를 보고 매우 기뻐했습니다.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그는 </a:t>
            </a:r>
            <a:r>
              <a:rPr dirty="0"/>
              <a:t>오래전부터 예수를 만나고 싶었습니다.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헤롯은 </a:t>
            </a:r>
            <a:r>
              <a:rPr dirty="0"/>
              <a:t>예수에 대한 소문을 듣고 </a:t>
            </a:r>
            <a:r>
              <a:rPr dirty="0" smtClean="0"/>
              <a:t>있었고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 </a:t>
            </a:r>
            <a:r>
              <a:rPr dirty="0"/>
              <a:t>어떤 기적 행하는 것을 보고 싶었기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52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Herod saw Jesus, he was greatly pleased,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for a long time he had been wanting to see him.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From </a:t>
            </a:r>
            <a:r>
              <a:rPr dirty="0"/>
              <a:t>what he had heard about him,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hoped to see him perform some miracle.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누가복음 Luke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헤롯이 많은 질문으로 물었지만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예수께서는 </a:t>
            </a:r>
            <a:r>
              <a:rPr dirty="0"/>
              <a:t>아무 대답도 하지 않으셨습니다.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2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plied him with many questions,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Jesus gave him no answer.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1562</Words>
  <Application>Microsoft Macintosh PowerPoint</Application>
  <PresentationFormat>와이드스크린</PresentationFormat>
  <Paragraphs>285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su_mac</cp:lastModifiedBy>
  <cp:revision>129</cp:revision>
  <dcterms:created xsi:type="dcterms:W3CDTF">2019-02-17T10:11:46Z</dcterms:created>
  <dcterms:modified xsi:type="dcterms:W3CDTF">2022-09-08T09:12:19Z</dcterms:modified>
</cp:coreProperties>
</file>