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그 주의 첫날 이른 새벽에 여인들은 준비한 향품을 가지고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무덤으로 </a:t>
            </a:r>
            <a:r>
              <a:rPr dirty="0"/>
              <a:t>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31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first day of the week, very early in the morning,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women took the spices they had prepared and went to the tomb.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6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(그들은 막달라 마리아, 요안나, 야고보의 어머니 마리아였습니다.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그들과 </a:t>
            </a:r>
            <a:r>
              <a:rPr dirty="0"/>
              <a:t>함께 있었던 다른 몇몇 여인들도 이 일을 사도들에게 말했습니다.)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2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Mary Magdalene, Joanna, Mary the mother of James,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others with them who told this to the apostles.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그러나 사도들은 여인들의 말이 어처구니없게 들렸으므로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말을 믿지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6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believe the women,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their words seemed to them like nonsense.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하지만 베드로는 일어나 무덤으로 달려갔습니다.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몸을 </a:t>
            </a:r>
            <a:r>
              <a:rPr dirty="0"/>
              <a:t>굽혀 안을 들여다보니 고운 삼베 천만 놓여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이상하게 생각하며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Peter, however, got up and ran to the tomb.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Bending </a:t>
            </a:r>
            <a:r>
              <a:rPr dirty="0"/>
              <a:t>over, he saw the strips of linen lying by themselves,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went away, wondering to himself what had happened.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1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바로 그날 그들 중 두 사람이 </a:t>
            </a:r>
            <a:r>
              <a:rPr dirty="0" smtClean="0"/>
              <a:t>예루살렘에서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약 </a:t>
            </a:r>
            <a:r>
              <a:rPr dirty="0"/>
              <a:t>60스타디온 남짓 떨어져 있는 </a:t>
            </a:r>
            <a:r>
              <a:rPr dirty="0" smtClean="0"/>
              <a:t>엠마오라는 </a:t>
            </a:r>
            <a:r>
              <a:rPr dirty="0"/>
              <a:t>마을로 가는 중이었습니다.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9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that same day two of them were </a:t>
            </a:r>
            <a:r>
              <a:rPr dirty="0" smtClean="0"/>
              <a:t>going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 village called Emmaus, </a:t>
            </a:r>
            <a:r>
              <a:rPr dirty="0" smtClean="0"/>
              <a:t>about </a:t>
            </a:r>
            <a:r>
              <a:rPr dirty="0"/>
              <a:t>seven miles from Jerusalem.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그들은 일어난 이 모든 일에 대해 서로 이야기하고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4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talking with each other about everything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had happened.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그들이 이야기하며 토론하고 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가까이 가서 그들과 함께 걸어가셨습니다.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19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talked and discussed these things with each 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 </a:t>
            </a:r>
            <a:r>
              <a:rPr dirty="0"/>
              <a:t>himself came up and walked along with them;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그러나 그들은 눈이 가려져서 예수를 알아보지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they were kept from recognizing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52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그분께서 그들에게 물으셨습니다.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당신들이 걸어가면서 서로 주고받는 이 말이 무슨 이야기요?”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슬픈 기색으로 가던 길을 멈추어 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26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What are you discussing together as you walk along?"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stood still, their faces downcast.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28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그중 글로바라는 사람이 그분께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예루살렘에 있으면서 최근 일어난 일을 혼자만 모르신단 말씀입니까?”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17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them, named Cleopas, asked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Are you only a visitor to Jerusalem and do not know the things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have happened there in these days?"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그분이 물으셨습니다. “무슨 일이오?” 그들이 대답했습니다.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나사렛 예수에 관한 일 말입니다. 그분은 하나님과 모든 백성들 </a:t>
            </a:r>
            <a:r>
              <a:rPr dirty="0" smtClean="0"/>
              <a:t>앞에서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행동과 </a:t>
            </a:r>
            <a:r>
              <a:rPr dirty="0"/>
              <a:t>말씀에 능력이 있는 예언자셨습니다.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91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things?" he asked. "About Jesus of Nazareth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replied. </a:t>
            </a:r>
            <a:r>
              <a:rPr dirty="0" smtClean="0"/>
              <a:t>"</a:t>
            </a:r>
            <a:r>
              <a:rPr dirty="0"/>
              <a:t>He was a prophet, powerful in word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deed before God and all the people.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그런데 무덤 입구를 막은 돌덩이가 굴려져 있는 것을 발견했습니다.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found the stone rolled away from the tomb,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그런데 우리 대제사장들과 지도자들이 그분을 넘겨주어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사형 </a:t>
            </a:r>
            <a:r>
              <a:rPr dirty="0"/>
              <a:t>선고를 받게 했고 십자가에 못 박았습니다.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6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priests and our rulers handed him </a:t>
            </a:r>
            <a:r>
              <a:rPr dirty="0" smtClean="0"/>
              <a:t>over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sentenced to death, </a:t>
            </a:r>
            <a:r>
              <a:rPr dirty="0" smtClean="0"/>
              <a:t>and </a:t>
            </a:r>
            <a:r>
              <a:rPr dirty="0"/>
              <a:t>they crucified him;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98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그러나 우리는 이스라엘을 구속해 주실 분이 바로 그분이라고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바라고 </a:t>
            </a:r>
            <a:r>
              <a:rPr dirty="0"/>
              <a:t>있었습니다. 그뿐 아니라 그런 일이 있은 지 벌써 3일째 됐는데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had hoped that he was the one who was going to redeem Israel.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what is more, it is the third day since all this took place.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우리 중 몇몇 여인들이 우리를 놀라게 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아침 일찍 무덤에 갔다가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5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addition, some of our women amazed us.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went to the tomb early this morning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그분의 시신을 찾지 못하고 돌아와서 천사들의 환상을 보았다고 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그 천사들이 예수께서 살아 계신다고 말했다는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46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didn't find his body. They came and told us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they had seen a vision of angels, who said he was alive.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그래서 우리 동료 몇 사람이 무덤으로 가 보았더니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여인들이 말한 대로 그분을 볼 수 없었다는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0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some of our companions went to the tomb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found it just as the women had said, but him they did not see."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35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어리석고 예언자들이 말한 모든 것을 마음에 더디게 믿는 사람들이여!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3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"How foolish you are,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how slow of heart to believe all that the prophets have spoken!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그리스도께서 마땅히 이런 고난을 겪고서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영광에 들어가야 할 것이 아니냐?”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79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not the Christ have to suffer these things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enter his glory?"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그리고 예수께서는 모세와 모든 예언자들로부터 시작해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성경 </a:t>
            </a:r>
            <a:r>
              <a:rPr dirty="0"/>
              <a:t>전체에서 자기에 관해 언급된 것을 그들에게 자세히 설명해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1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beginning with Moses and all the Prophets,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explained to them what was said in all the Scriptures concerning himself.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그들이 가려던 엠마오 마을에 다다르자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예수께서는 </a:t>
            </a:r>
            <a:r>
              <a:rPr dirty="0"/>
              <a:t>더 가시려고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2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approached the village to which they were going,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 </a:t>
            </a:r>
            <a:r>
              <a:rPr dirty="0"/>
              <a:t>acted as if he were going farther.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01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그러자 그들이 예수를 한사코 말렸습니다.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저녁이 다 됐으니 여기서 우리와 함께 계시지요. 날이 다 저물었습니다.”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예수께서 그들과 함께 묵으려고 집에 들어가셨습니다.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95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urged him strongly, "Stay with us, for it is nearly evening;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day is almost over." So he went in to stay with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그래서 그들이 안으로 들어가 보니 주 예수의 시신이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when they entered, they did not find the body of the Lord Jesus.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예수께서 그들과 함께 상에 기대어 앉아 빵을 들고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감사기도를 </a:t>
            </a:r>
            <a:r>
              <a:rPr dirty="0"/>
              <a:t>드린 후 떼어 그들에게 나눠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was at the table with them, he took bread,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gave </a:t>
            </a:r>
            <a:r>
              <a:rPr dirty="0"/>
              <a:t>thanks, broke it and began to give it to them.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그제야 그들의 눈이 열려 예수를 알아보았습니다.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곧 예수께서 그들의 눈앞에서 사라지셨습니다.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9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their eyes were opened and they recognized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disappeared from their sight.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그들이 서로 물었습니다. “길에서 그분이 우리에게 말씀하시고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성경을 </a:t>
            </a:r>
            <a:r>
              <a:rPr dirty="0"/>
              <a:t>풀어 주실 때 우리 마음이 뜨거워지지 않았느냐?”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65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asked each other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Were not our hearts burning </a:t>
            </a:r>
            <a:r>
              <a:rPr dirty="0" smtClean="0"/>
              <a:t>within </a:t>
            </a:r>
            <a:r>
              <a:rPr dirty="0"/>
              <a:t>us </a:t>
            </a:r>
            <a:r>
              <a:rPr dirty="0" smtClean="0"/>
              <a:t>while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talked with us on the road </a:t>
            </a:r>
            <a:r>
              <a:rPr dirty="0" smtClean="0"/>
              <a:t>and </a:t>
            </a:r>
            <a:r>
              <a:rPr dirty="0"/>
              <a:t>opened the Scriptures to us?"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그들이 즉시 일어나 예루살렘으로 돌아갔습니다.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가서 </a:t>
            </a:r>
            <a:r>
              <a:rPr dirty="0"/>
              <a:t>보니 거기에는 열한 제자가 다른 사람들과 함께 모여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got up and returned at once to Jerusalem.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they found the Eleven and those with them, assembled together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이들이 말했습니다. “주께서 참으로 살아나셨고 시몬에게 나타나셨다!”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saying, "It is true! The Lord has risen and has appeared to Simon."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그러자 그 두 사람도 길에서 있었던 일과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빵을 떼어 주실 때 그들이 그분을 알아본 일을 이야기해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30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two told what had happened on the way,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how Jesus was recognized by them when he broke the bread.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그들이 아직 이런 이야기를 하고 있을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바로 그들 사이에 나타나셔서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너희에게 평화가 있으라.”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7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still talking about this,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 </a:t>
            </a:r>
            <a:r>
              <a:rPr dirty="0"/>
              <a:t>himself stood among them and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Peace be with you."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그들은 유령을 본 줄 알고 놀라며 무서워했습니다.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were startled and frightened, thinking they saw a ghost.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8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어째서 두려워하며 마음에 의심이 일어나느냐?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3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Why are you troubled, and why do doubts rise in your minds?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44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내 손과 내 발을 보라. 바로 나다! 나를 만져 보고 쳐다보라.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유령은 </a:t>
            </a:r>
            <a:r>
              <a:rPr dirty="0"/>
              <a:t>살과 뼈가 없다. 그러나 너희가 보다시피 나는 있지 않느냐?”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1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at my hands and my feet. It is I myself! </a:t>
            </a:r>
            <a:r>
              <a:rPr dirty="0" smtClean="0"/>
              <a:t>Touch </a:t>
            </a:r>
            <a:r>
              <a:rPr dirty="0"/>
              <a:t>me and see;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ghost does not have flesh and bones, as you see I have."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그들이 이 일에 대해 어찌해야 할지 몰라 당황하고 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빛나는 </a:t>
            </a:r>
            <a:r>
              <a:rPr dirty="0"/>
              <a:t>옷을 입은 두 사람이 갑자기 그들 곁에 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0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wondering about this,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suddenly </a:t>
            </a:r>
            <a:r>
              <a:rPr dirty="0"/>
              <a:t>two men in clothes that gleamed like lightning stood beside them.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예수께서는 이렇게 말씀하시고 그 손과 발을 보여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had said this, he showed them his hands and feet.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3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그들은 너무 기쁘고 놀라워 오히려 믿기지 않았습니다.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 </a:t>
            </a:r>
            <a:r>
              <a:rPr dirty="0"/>
              <a:t>예수께서 그들에게 물으셨습니다. “여기에 먹을 것이 좀 있느냐?”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while they still did not believe it because of joy and amazement,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asked them, "Do you have anything here to eat?"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그들은 구운 생선 한 토막을 갖다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gave him a piece of broiled fish,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그러자 예수께서는 그들 앞에서 생선을 가져다가 잡수셨습니다.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took it and ate it in their presence.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내가 전에 너희와 함께 있을 때 모세의 율법과 예언서와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시편에서 </a:t>
            </a:r>
            <a:r>
              <a:rPr dirty="0"/>
              <a:t>나에 대해 기록된 모든 일이 마땅히 이루어져야 한다고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너희에게 </a:t>
            </a:r>
            <a:r>
              <a:rPr dirty="0"/>
              <a:t>말한 것이 바로 이것이다.”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3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"This is what I told you while I was still with you: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Everything </a:t>
            </a:r>
            <a:r>
              <a:rPr dirty="0"/>
              <a:t>must be fulfilled that is written about me in the Law of Moses,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Prophets and the Psalms."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그리고 예수께서 그들의 마음을 열어 성경을 깨닫게 해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opened their minds so they could understand the Scriptures.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73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예수께서 그들에게 말씀하셨습니다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이렇게 기록돼 있다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그리스도께서 </a:t>
            </a:r>
            <a:r>
              <a:rPr dirty="0"/>
              <a:t>고난을 </a:t>
            </a:r>
            <a:r>
              <a:rPr dirty="0" smtClean="0"/>
              <a:t>겪고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3</a:t>
            </a:r>
            <a:r>
              <a:rPr dirty="0"/>
              <a:t>일째 되는 </a:t>
            </a:r>
            <a:r>
              <a:rPr dirty="0" smtClean="0"/>
              <a:t>날</a:t>
            </a:r>
            <a:r>
              <a:rPr lang="ko-KR" altLang="en-US" dirty="0"/>
              <a:t> </a:t>
            </a:r>
            <a:r>
              <a:rPr dirty="0" smtClean="0"/>
              <a:t>죽은 </a:t>
            </a:r>
            <a:r>
              <a:rPr dirty="0"/>
              <a:t>사람들 가운데서 살아날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69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them, "This is what is </a:t>
            </a:r>
            <a:r>
              <a:rPr dirty="0" smtClean="0"/>
              <a:t>written: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Christ will suffer and rise from the dead on the third day,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또 예루살렘으로부터 시작해 모든 </a:t>
            </a:r>
            <a:r>
              <a:rPr dirty="0" smtClean="0"/>
              <a:t>민족에게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이름으로 죄 용서를 받게 하는 회개가 전파될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1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repentance and forgiveness of </a:t>
            </a:r>
            <a:r>
              <a:rPr dirty="0" smtClean="0"/>
              <a:t>sins</a:t>
            </a:r>
            <a:r>
              <a:rPr lang="ko-KR" altLang="en-US" dirty="0"/>
              <a:t> </a:t>
            </a:r>
            <a:r>
              <a:rPr dirty="0" smtClean="0"/>
              <a:t>will </a:t>
            </a:r>
            <a:r>
              <a:rPr dirty="0"/>
              <a:t>be </a:t>
            </a:r>
            <a:r>
              <a:rPr dirty="0" smtClean="0"/>
              <a:t>preached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his name to all nations, beginning at Jerusalem.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너희는 이 일들의 증인이다.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witnesses of these things.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보라. 내가 내 아버지께서 약속하신 것을 너희에게 보낸다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너희는 위로부터 내려오는 능력을 입을 </a:t>
            </a:r>
            <a:r>
              <a:rPr dirty="0" smtClean="0"/>
              <a:t>때까지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예루살렘에 </a:t>
            </a:r>
            <a:r>
              <a:rPr dirty="0"/>
              <a:t>머물러 있으라.”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02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to send you what my Father has </a:t>
            </a:r>
            <a:r>
              <a:rPr dirty="0" smtClean="0"/>
              <a:t>promised;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stay in the city until you have been </a:t>
            </a:r>
            <a:r>
              <a:rPr dirty="0" smtClean="0"/>
              <a:t>clothed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power from on high."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여인들은 너무 무서워 얼굴을 땅에 대고 엎드렸습니다.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그 사람들이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살아 계신 분을 왜 죽은 사람들 사이에서 찾고 있느냐?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0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their fright the women bowed down with their faces to the ground,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men said to them, "Why do you look for the living among the dead?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/>
              <a:t>예수께서 제자들을 이끌고 베다니 앞에까지 </a:t>
            </a:r>
            <a:r>
              <a:rPr dirty="0" smtClean="0"/>
              <a:t>가시더니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거기서 </a:t>
            </a:r>
            <a:r>
              <a:rPr dirty="0"/>
              <a:t>두 손을 들고 그들에게 복을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5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led them out to the vicinity of </a:t>
            </a:r>
            <a:r>
              <a:rPr dirty="0" smtClean="0"/>
              <a:t>Bethany,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lifted up his hands and blessed them.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예수께서는 제자들에게 복을 주시는 중에 그들을 </a:t>
            </a:r>
            <a:r>
              <a:rPr dirty="0" smtClean="0"/>
              <a:t>떠나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[</a:t>
            </a:r>
            <a:r>
              <a:rPr dirty="0"/>
              <a:t>하늘로 들려 올라가]셨습니다.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6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blessing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left them and was taken up into heaven.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83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그러자 그들은 [예수께 경배하며</a:t>
            </a:r>
            <a:r>
              <a:rPr dirty="0" smtClean="0"/>
              <a:t>]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기쁨에 </a:t>
            </a:r>
            <a:r>
              <a:rPr dirty="0"/>
              <a:t>넘쳐 예루살렘으로 돌아가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6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worshiped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returned to Jerusalem with great joy.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하나님을 찬양하면서 계속 성전에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they stayed continually at the temple, praising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그분은 여기 계시지 않고 살아나셨다!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갈릴리에서 너희와 함께 계실 때 하신 말씀을 기억해 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97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not here; he has risen!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Remember </a:t>
            </a:r>
            <a:r>
              <a:rPr dirty="0"/>
              <a:t>how he told you, while he was still with you in Galilee: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57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‘인자가 마땅히 죄인의 손에 넘겨져 십자가에 못 박히고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3</a:t>
            </a:r>
            <a:r>
              <a:rPr dirty="0"/>
              <a:t>일째 되는 날에 다시 살아나야 한다’고 하시지 않았느냐?”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9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Son of Man must be delivered into the hands of sinful men,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 </a:t>
            </a:r>
            <a:r>
              <a:rPr dirty="0"/>
              <a:t>crucified and on the third day be raised again.'"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여인들은 예수의 말씀을 기억했습니다.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they remembered his words.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여인들은 무덤에서 돌아와 열한 </a:t>
            </a:r>
            <a:r>
              <a:rPr dirty="0" smtClean="0"/>
              <a:t>제자들과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다른 </a:t>
            </a:r>
            <a:r>
              <a:rPr dirty="0"/>
              <a:t>모든 사람들에게 </a:t>
            </a:r>
            <a:r>
              <a:rPr dirty="0" smtClean="0"/>
              <a:t>이 </a:t>
            </a:r>
            <a:r>
              <a:rPr dirty="0"/>
              <a:t>사실을 모두 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0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back from the tomb,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told all these things to the Eleven and to all the others.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1447</Words>
  <Application>Microsoft Macintosh PowerPoint</Application>
  <PresentationFormat>와이드스크린</PresentationFormat>
  <Paragraphs>258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2022-09-08T09:21:19Z</dcterms:modified>
</cp:coreProperties>
</file>