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디베료 황제가 다스린 지 15년째 되던 해,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본디오 빌라도가 유대 총독으로, 헤롯이 갈릴리 분봉왕으로,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헤롯의 </a:t>
            </a:r>
            <a:r>
              <a:rPr dirty="0"/>
              <a:t>동생 빌립은 이두래와 드라고닛 지방의 분봉왕으로,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루사니아가 </a:t>
            </a:r>
            <a:r>
              <a:rPr dirty="0"/>
              <a:t>아빌레네 지방의 분봉왕으로,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77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fifteenth year of the reign of Tiberius Caesar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Pontius Pilate was governor of Judea, Herod tetrarch of Galilee,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brother Philip tetrarch of Iturea and Traconitis,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Lysanias tetrarch of Abilene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사람들이 물었습니다. “그러면 우리가 어떻게 해야 합니까?”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"What should we do then?" the crowd asked.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2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요한이 대답했습니다. “옷을 두 벌 가진 자는 없는 자에게 나눠 주라.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먹을 </a:t>
            </a:r>
            <a:r>
              <a:rPr dirty="0"/>
              <a:t>것이 있는 자도 그렇게 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answered, "The man with two tunics should share with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has none, and the one who has food should do the same."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세리들도 세례를 받으러 와서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우리는 어떻게 해야 합니까?”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2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Tax collectors also came to be baptized.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Teacher," they asked, </a:t>
            </a:r>
            <a:r>
              <a:rPr dirty="0" smtClean="0"/>
              <a:t>"</a:t>
            </a:r>
            <a:r>
              <a:rPr dirty="0"/>
              <a:t>what should we do?"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28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요한이 그들에게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정해진 것보다 더 많은 세금을 걷지 말라.”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collect any more than you are required to,"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told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81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군인들도 물었습니다. “그러면 우리는 어떻게 해야 합니까?”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요한이 </a:t>
            </a:r>
            <a:r>
              <a:rPr dirty="0"/>
              <a:t>대답했습니다. “강제로 돈을 뜯어내거나 거짓으로 고발하지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받는 봉급으로 만족하라.”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0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soldiers asked him, "And what should we do?"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replied, "Don't extort money and don't accuse people falsely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content with your pay."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그리스도가 오시기를 간절히 고대하고 있던 백성들은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모두 </a:t>
            </a:r>
            <a:r>
              <a:rPr dirty="0"/>
              <a:t>마음속으로 요한이 혹시 그리스도가 아닐까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1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were waiting expectantly and were all wondering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their hearts if John might possibly be the Christ.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그러자 요한이 그들 모두에게 대답했습니다. </a:t>
            </a:r>
            <a:r>
              <a:rPr dirty="0" smtClean="0"/>
              <a:t>“</a:t>
            </a:r>
            <a:r>
              <a:rPr dirty="0"/>
              <a:t>나는 너희에게 물로 세례를 준다.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이제 나보다 </a:t>
            </a:r>
            <a:r>
              <a:rPr dirty="0" smtClean="0"/>
              <a:t>더 </a:t>
            </a:r>
            <a:r>
              <a:rPr dirty="0"/>
              <a:t>큰 능력을 가진 분이 오실 텐데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그분의 신발끈도 풀 자격이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그분은 </a:t>
            </a:r>
            <a:r>
              <a:rPr dirty="0"/>
              <a:t>너희에게 성령과 불로 세례를 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3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answered them all, "I baptize you with water.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one more powerful than I will come,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thongs of whose sandals I am not worthy to untie.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baptize you with the Holy Spirit and with fire.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그분은 손에 키를 들고 타작마당을 깨끗이 치우시며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알곡을 </a:t>
            </a:r>
            <a:r>
              <a:rPr dirty="0"/>
              <a:t>창고에 모아들이고 쭉정이를 꺼지지 않는 불에 태우실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03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winnowing fork is in his hand to clear his threshing floor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gather the wheat into his barn,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will burn up the chaff with unquenchable fire."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그리고 요한은 또 다른 많은 말씀으로 백성들을 권고하고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좋은 </a:t>
            </a:r>
            <a:r>
              <a:rPr dirty="0"/>
              <a:t>소식을 전파했습니다.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9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many other words John exhorted the people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preached the good news to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그런데 분봉왕 헤롯은 자기 동생의 아내 헤로디아에 관해,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헤롯 자신이 저지른 악행에 관해 요한이 질책하자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John rebuked Herod the tetrarch because of Herodias,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brother's wife, and all the other evil things he had done,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안나스와 가야바가 대제사장으로 있을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하나님의 </a:t>
            </a:r>
            <a:r>
              <a:rPr dirty="0"/>
              <a:t>말씀이 광야에 있는 사가랴의 아들 요한에게 내렸습니다.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9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high priesthood of Annas and Caiaphas,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word of God came to John son of Zechariah in the desert.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75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모든 것에다 악을 한 가지 더 행했습니다.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요한을 </a:t>
            </a:r>
            <a:r>
              <a:rPr dirty="0"/>
              <a:t>잡아 감옥에 가두었던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294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Herod added this to them all: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locked John up in prison.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모든 백성이 세례 받을 때에 예수께서도 세례를 받으셨습니다.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기도하시자 하늘이 열리고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9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people were being baptized, Jesus was baptized too.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as he was praying, heaven was opened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성령께서 비둘기 같은 형상으로 그분 위에 내려오셨습니다.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하늘에서 한 소리가 나왔습니다.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너는 내 사랑하는 아들이다. 내가 너를 기뻐한다.”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Holy Spirit descended on him in bodily form like a dove.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voice came from heaven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are my Son, whom I love; </a:t>
            </a:r>
            <a:r>
              <a:rPr dirty="0" smtClean="0"/>
              <a:t>with </a:t>
            </a:r>
            <a:r>
              <a:rPr dirty="0"/>
              <a:t>you I am well pleased."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예수께서 사역을 시작하신 것은 30세였으며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생각하는 것처럼 요셉의 아들이셨습니다.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요셉은 </a:t>
            </a:r>
            <a:r>
              <a:rPr dirty="0"/>
              <a:t>엘리의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Jesus himself was about thirty years old when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began his ministry. He was the </a:t>
            </a:r>
            <a:r>
              <a:rPr dirty="0" smtClean="0"/>
              <a:t>son,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it was thought, </a:t>
            </a:r>
            <a:r>
              <a:rPr dirty="0" smtClean="0"/>
              <a:t>of </a:t>
            </a:r>
            <a:r>
              <a:rPr dirty="0"/>
              <a:t>Joseph, the son of Heli,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엘리는 맛닷의 아들이고 맛닷은 레위의 </a:t>
            </a:r>
            <a:r>
              <a:rPr dirty="0" smtClean="0"/>
              <a:t>아들이고</a:t>
            </a:r>
            <a:r>
              <a:rPr lang="ko-KR" altLang="en-US" dirty="0"/>
              <a:t> </a:t>
            </a:r>
            <a:r>
              <a:rPr dirty="0" smtClean="0"/>
              <a:t>레위는 </a:t>
            </a:r>
            <a:r>
              <a:rPr dirty="0"/>
              <a:t>멜기의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멜기는 </a:t>
            </a:r>
            <a:r>
              <a:rPr dirty="0"/>
              <a:t>얀나의 아들이고 얀나는 요셉의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3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Matthat, the son of Levi, the son of Melki,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Jannai, the son of Joseph,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요셉은 맛다디아의 아들이고 맛다디아는 아모스의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아모스는 </a:t>
            </a:r>
            <a:r>
              <a:rPr dirty="0"/>
              <a:t>나훔의 아들이고 나훔은 에슬리의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에슬리는 </a:t>
            </a:r>
            <a:r>
              <a:rPr dirty="0"/>
              <a:t>낙개의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3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Mattathias, the son of Amos, the son of Nahum,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Esli, the son of Naggai,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낙개는 마앗의 아들이고 마앗은 맛다디아의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맛다디아는 </a:t>
            </a:r>
            <a:r>
              <a:rPr dirty="0"/>
              <a:t>세메인의 아들이고 세메인은 요섹의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요섹은 </a:t>
            </a:r>
            <a:r>
              <a:rPr dirty="0"/>
              <a:t>요다의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7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Maath, the son of Mattathias, the son of Semein,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Josech, the son of Joda,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요다는 요아난의 아들이고 요아난은 레사의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레사는 </a:t>
            </a:r>
            <a:r>
              <a:rPr dirty="0"/>
              <a:t>스룹바벨의 아들이고 스룹바벨은 스알디엘의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스알디엘은 </a:t>
            </a:r>
            <a:r>
              <a:rPr dirty="0"/>
              <a:t>네리의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43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Joanan, the son of Rhesa, the son of Zerubbabel,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Shealtiel, the son of Neri,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네리는 멜기의 아들이고 멜기는 앗디의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앗디는 </a:t>
            </a:r>
            <a:r>
              <a:rPr dirty="0"/>
              <a:t>고삼의 아들이고 고삼은 엘마담의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엘마담은 </a:t>
            </a:r>
            <a:r>
              <a:rPr dirty="0"/>
              <a:t>에르의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5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Melki, the son of Addi, the son of Cosam,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Elmadam, the son of Er,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에르는 예수의 아들이고 예수는 엘리에제르의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엘리에제르는 </a:t>
            </a:r>
            <a:r>
              <a:rPr dirty="0"/>
              <a:t>요림의 아들이고 요림은 맛닷의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맛닷은 </a:t>
            </a:r>
            <a:r>
              <a:rPr dirty="0"/>
              <a:t>레위의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6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Joshua, the son of Eliezer, the son of Jorim,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Matthat, the son of Levi,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그는 요단 강 전역을 두루 다니며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 </a:t>
            </a:r>
            <a:r>
              <a:rPr dirty="0"/>
              <a:t>용서를 위한 회개의 세례를 전파했습니다.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into all the country around the Jordan,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preaching </a:t>
            </a:r>
            <a:r>
              <a:rPr dirty="0"/>
              <a:t>a baptism of repentance for the forgiveness of sins.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레위는 시므온의 아들이고 시므온은 유다의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유다는 </a:t>
            </a:r>
            <a:r>
              <a:rPr dirty="0"/>
              <a:t>요셉의 아들이고 요셉은 요남의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요남은 </a:t>
            </a:r>
            <a:r>
              <a:rPr dirty="0"/>
              <a:t>엘리아김의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92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Simeon, the son of Judah, the son of Joseph,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Jonam, the son of Eliakim,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엘리아김은 멜레아의 아들이고 멜레아는 멘나의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멘나는 </a:t>
            </a:r>
            <a:r>
              <a:rPr dirty="0"/>
              <a:t>맛다다의 아들이고 맛다다는 나단의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나단은 </a:t>
            </a:r>
            <a:r>
              <a:rPr dirty="0"/>
              <a:t>다윗의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Melea, the son of Menna, the son of Mattatha,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Nathan, the son of David,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다윗은 이새의 아들이고 이새는 오벳의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오벳은 </a:t>
            </a:r>
            <a:r>
              <a:rPr dirty="0"/>
              <a:t>보아스의 아들이고 보아스는 살라의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살라는 </a:t>
            </a:r>
            <a:r>
              <a:rPr dirty="0"/>
              <a:t>나손의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Jesse, the son of Obed, the son of Boaz,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Salmon, the son of Nahshon,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나손은 아미나답의 아들이고 아미나답은 아니의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아니는 </a:t>
            </a:r>
            <a:r>
              <a:rPr dirty="0"/>
              <a:t>헤스론의 아들이고 헤스론은 베레스의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베레스는 </a:t>
            </a:r>
            <a:r>
              <a:rPr dirty="0"/>
              <a:t>유다의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Amminadab, the son of Ram, the son of Hezron,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Perez, the son of Judah,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유다는 야곱의 아들이고 야곱은 이삭의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이삭은 </a:t>
            </a:r>
            <a:r>
              <a:rPr dirty="0"/>
              <a:t>아브라함의 아들이고 아브라함은 데라의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아들이고 </a:t>
            </a:r>
            <a:r>
              <a:rPr dirty="0"/>
              <a:t>데라는 나홀의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6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Jacob, the son of Isaac, the son of Abraham,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Terah, the son of Nahor,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나홀은 스룩의 아들이고 스룩은 르우의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르우는 </a:t>
            </a:r>
            <a:r>
              <a:rPr dirty="0"/>
              <a:t>벨렉의 아들이고 벨렉은 에벨의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에벨은 </a:t>
            </a:r>
            <a:r>
              <a:rPr dirty="0"/>
              <a:t>살라의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8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Serug, the son of Reu, the son of Peleg,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Eber, the son of Shelah,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살라는 가이난의 아들이고 가이난은 아박삿의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아박삿은 </a:t>
            </a:r>
            <a:r>
              <a:rPr dirty="0"/>
              <a:t>셈의 아들이고 셈은 노아의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노아는 </a:t>
            </a:r>
            <a:r>
              <a:rPr dirty="0"/>
              <a:t>레멕의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Cainan, the son of Arphaxad, the son of Shem,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Noah, the son of Lamech,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레멕은 므두셀라의 아들이고 므두셀라는 에녹의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에녹은 </a:t>
            </a:r>
            <a:r>
              <a:rPr dirty="0"/>
              <a:t>야렛의 아들이고 야렛은 마할랄렐의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마할랄렐은 </a:t>
            </a:r>
            <a:r>
              <a:rPr dirty="0"/>
              <a:t>가이난의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0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Methuselah, the son of Enoch, the son of Jared,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Mahalalel, the son of Kenan,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가이난은 에노스의 아들이고 에노스는 셋의 아들이고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셋은 </a:t>
            </a:r>
            <a:r>
              <a:rPr dirty="0"/>
              <a:t>아담의 아들이고 아담은 하나님의 아들입니다.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96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Enosh, the son of Seth,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Adam, the son of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619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이것은 예언자 이사야의 책에 기록된 것과 같습니다.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광야에서 외치는 소리가 있다. ‘주의 길을 예비하라. 그분의 길을 곧게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1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is written in the book of the words of Isaiah the prophet: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 voice of one calling in the desert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Prepare the way for the Lord, </a:t>
            </a:r>
            <a:r>
              <a:rPr dirty="0" smtClean="0"/>
              <a:t>make </a:t>
            </a:r>
            <a:r>
              <a:rPr dirty="0"/>
              <a:t>straight paths for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모든 골짜기는 메워지고 모든 산과 언덕은 낮아질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굽은 </a:t>
            </a:r>
            <a:r>
              <a:rPr dirty="0"/>
              <a:t>길은 곧아지고 험한 길은 평탄해질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valley shall be filled in, every mountain and hill made low.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crooked roads shall become straight, the rough ways smooth.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3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그리고 모든 사람들이 하나님의 구원을 보게 될 것이다</a:t>
            </a:r>
            <a:r>
              <a:rPr dirty="0" smtClean="0"/>
              <a:t>’”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mankind will see God's salvation.'"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8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세례를 받으려고 찾아온 사람들에게 요한이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독사의 자식들아! 누가 너희에게 다가올 진노를 피하라고 하더냐?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7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 said to the crowds coming out to be baptized by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brood of vipers! Who warned you to flee from the coming wrath?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회개에 알맞은 열매를 맺으라.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속으로 </a:t>
            </a:r>
            <a:r>
              <a:rPr dirty="0"/>
              <a:t>‘아브라함이 우리 조상이다’라고 말하지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너희에게 말해 두는데 하나님께서는 이 돌들로도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아브라함의 </a:t>
            </a:r>
            <a:r>
              <a:rPr dirty="0"/>
              <a:t>자손을 만드실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79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Produce fruit in keeping with repentance.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do not begin to say to yourselves, </a:t>
            </a:r>
            <a:r>
              <a:rPr dirty="0" smtClean="0"/>
              <a:t>`</a:t>
            </a:r>
            <a:r>
              <a:rPr dirty="0"/>
              <a:t>We have Abraham as our father.'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tell you that out of these stones God can raise up children for Abraham.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도끼가 이미 나무 뿌리에 놓여 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좋은 열매를 맺지 않는 나무는 모조리 잘려 불 속에 던져질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ax is already at the root of the trees,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every tree that does not produce good fruit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cut down and thrown into the fire."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1204</Words>
  <Application>Microsoft Macintosh PowerPoint</Application>
  <PresentationFormat>와이드스크린</PresentationFormat>
  <Paragraphs>219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2022-09-08T03:01:58Z</dcterms:modified>
</cp:coreProperties>
</file>