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예수께서는 성령으로 충만해 요단 강에서 돌아오셨고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성령에 </a:t>
            </a:r>
            <a:r>
              <a:rPr dirty="0"/>
              <a:t>이끌려 광야로 나가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30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Jesus, full of the Holy Spirit, returned from the Jordan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was led by the Spirit in the desert,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성경에 ‘그가 너를 위해 천사들에게 명령해 너를 지킬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written: "`He will command his angels concerning you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guard you carefully;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69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그들이 손으로 너를 붙들어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발이 돌에 부딪히지 않게 할 것이다’ 라고 기록돼 있소.”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9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lift you up in their hands,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you will not strike your foot against a stone.'"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86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성경에 ‘주 너의 하나님을 시험하지 말라’고 기록됐다.”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1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It says: `Do not put the Lord your God to the test.'"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마귀는 이 모든 시험을 마치고 때가 될 때까지 예수에게서 떠나갔습니다.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1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devil had finished all this tempting,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left him until an opportune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예수께서 성령의 능력을 입고 갈릴리로 돌아오시자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그분에 </a:t>
            </a:r>
            <a:r>
              <a:rPr dirty="0"/>
              <a:t>대한 소문이 전역에 두루 퍼졌습니다.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returned to Galilee in the power of the Spirit,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news about him spread through the whole countryside.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예수께서는 회당에서 가르치셨으며 모든 사람들로부터 영광을 받으셨습니다.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taught in their synagogues, and everyone praised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예수께서 자신이 자라나신 나사렛에 오셨습니다.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안식일이 </a:t>
            </a:r>
            <a:r>
              <a:rPr dirty="0"/>
              <a:t>되자 예수께서 늘 하시던 대로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회당에 </a:t>
            </a:r>
            <a:r>
              <a:rPr dirty="0"/>
              <a:t>가셔서 성경을 읽으려고 일어나셨습니다.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8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Nazareth, where he had been brought up,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the Sabbath day he went into the synagogue,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was his custom. And he stood up to read.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예언자 이사야의 두루마리를 건네받으시고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두루마리를 </a:t>
            </a:r>
            <a:r>
              <a:rPr dirty="0"/>
              <a:t>펼쳐 이렇게 기록된 곳을 찾아 읽으셨습니다.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8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scroll of the prophet Isaiah was handed to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Unrolling </a:t>
            </a:r>
            <a:r>
              <a:rPr dirty="0"/>
              <a:t>it, he found the place where it is written: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“주의 영이 내게 내리셨다. </a:t>
            </a:r>
            <a:r>
              <a:rPr dirty="0" smtClean="0"/>
              <a:t>이는 </a:t>
            </a:r>
            <a:r>
              <a:rPr dirty="0"/>
              <a:t>하나님께서 내게 기름을 부으셔서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가난한 </a:t>
            </a:r>
            <a:r>
              <a:rPr dirty="0"/>
              <a:t>사람들에게 복음을 전파하도록 하기 위해서다.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하나님께서는 </a:t>
            </a:r>
            <a:r>
              <a:rPr dirty="0"/>
              <a:t>포로 된 사람들에게 자유를, </a:t>
            </a:r>
            <a:r>
              <a:rPr dirty="0" smtClean="0"/>
              <a:t>못 </a:t>
            </a:r>
            <a:r>
              <a:rPr dirty="0"/>
              <a:t>보는 사람들에게 다시 볼 수 있음을,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억눌린 </a:t>
            </a:r>
            <a:r>
              <a:rPr dirty="0"/>
              <a:t>사람들에게 해방을 선포하기 위해 나를 보내셨다.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Spirit of the Lord is on 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has anointed me to preach good news to the poor.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sent me to proclaim freedom for the prisoners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recovery of sight for the blind, to release the oppressed,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주의 은혜의 해를 선포하도록 하기 위함이다.”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proclaim the year of the Lord's favor."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97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그곳에서 40일 동안 마귀에게 시험을 당하셨습니다.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그동안 </a:t>
            </a:r>
            <a:r>
              <a:rPr dirty="0"/>
              <a:t>아무것도 드시지 않았기 때문에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기간이 끝나자 그분은 배가 고프셨습니다.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3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for forty days he was tempted by the devil.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ate nothing during those days,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at the end of them he was hungry.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예수께서는 두루마리를 </a:t>
            </a:r>
            <a:r>
              <a:rPr dirty="0" smtClean="0"/>
              <a:t>말아서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시중들던 </a:t>
            </a:r>
            <a:r>
              <a:rPr dirty="0"/>
              <a:t>자에게 돌려주시고 </a:t>
            </a:r>
            <a:r>
              <a:rPr dirty="0" smtClean="0"/>
              <a:t>자리에 </a:t>
            </a:r>
            <a:r>
              <a:rPr dirty="0"/>
              <a:t>앉으셨습니다.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회당 </a:t>
            </a:r>
            <a:r>
              <a:rPr dirty="0"/>
              <a:t>안에 있던 모든 사람의 눈이 일제히 예수를 주시했습니다.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0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rolled up the scroll,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gave </a:t>
            </a:r>
            <a:r>
              <a:rPr dirty="0"/>
              <a:t>it back to the attendant and sat down.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eyes of everyone in the synagogue were fastened on him,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94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그러자 예수께서 그들에게 말씀을 시작하셨습니다.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오늘 이 말씀이 너희가 듣는 자리에서 이루어졌다!”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4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began by saying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Today this scripture is fulfilled in your hearing."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그러자 모든 사람이 </a:t>
            </a:r>
            <a:r>
              <a:rPr dirty="0" smtClean="0"/>
              <a:t>감탄하고</a:t>
            </a:r>
            <a:r>
              <a:rPr lang="ko-KR" altLang="en-US" dirty="0"/>
              <a:t> </a:t>
            </a:r>
            <a:r>
              <a:rPr dirty="0" smtClean="0"/>
              <a:t>그분의 </a:t>
            </a:r>
            <a:r>
              <a:rPr dirty="0"/>
              <a:t>입에서 나오는 </a:t>
            </a:r>
            <a:r>
              <a:rPr dirty="0" smtClean="0"/>
              <a:t>은혜로운 </a:t>
            </a:r>
            <a:r>
              <a:rPr dirty="0"/>
              <a:t>말씀에 놀라며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저 사람은 요셉의 아들이 아닌가?”라고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2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spoke well of him and were amazed at the gracious words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came from his lips. "Isn't this Joseph's son?" they asked.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14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틀림없이 너희는 ‘의사야, 네 병이나 고쳐라!’ 하는 속담을 들이대며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우리가 소문에 들은 대로 당신이 가버나움에서 했다는 모든 일을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여기 </a:t>
            </a:r>
            <a:r>
              <a:rPr dirty="0"/>
              <a:t>당신의 고향에서도 해 보시오’라고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"Surely you will quote this proverb to me: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Physician, heal yourself! Do here in your hometown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we have heard that you did in Capernaum.'"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7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예수께서 이어 말씀하셨습니다. “내가 진실로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예언자도 자기 고향에서는 인정받지 못하는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3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he continued,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 prophet is accepted in his hometown.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07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그러나 내가 진실로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과부들이 엘리야 시대에 이스라엘에 있었다.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3년 반 동안 하늘 문이 닫혀 온 땅에 극심한 기근이 들었다.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0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assure you that there were many widows in Israel in Elijah's time,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sky was shut for three and a half years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was a severe famine throughout the land.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그런데 하나님께서는 그 과부들 중 어느 누구에게도 </a:t>
            </a:r>
            <a:r>
              <a:rPr dirty="0" smtClean="0"/>
              <a:t>엘리야를 </a:t>
            </a:r>
            <a:r>
              <a:rPr dirty="0"/>
              <a:t>보내지 않으시고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오직 </a:t>
            </a:r>
            <a:r>
              <a:rPr dirty="0"/>
              <a:t>시돈에 있는 사렙다 마을의 한 과부에게 보내셨다.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3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Elijah was not sent to any of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to a widow in Zarephath in the region of Sidon.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또 많은 나병 환자들이 엘리사 예언자 시대에 이스라엘에 있었다.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그들 중 어느 누구도 시리아 사람 나아만 외에는 깨끗함을 받지 못했다.”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were many in Israel with leprosy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time of Elisha the prophet,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not one of them was cleansed </a:t>
            </a:r>
            <a:r>
              <a:rPr dirty="0" smtClean="0"/>
              <a:t>-- only </a:t>
            </a:r>
            <a:r>
              <a:rPr dirty="0"/>
              <a:t>Naaman the Syrian."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회당 안에 있던 사람들은 모두 이 말씀을 듣고 화가 잔뜩 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people in the synagogue were furious when they heard this.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그들은 일어나서 예수를 마을 밖으로 쫓아냈습니다.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마을이 세워진 산 벼랑으로 끌고 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아래로 밀쳐 떨어뜨리려고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got up, drove him out of the town,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took him to the brow of the hill on which the town was built,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order to throw him down the cliff.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마귀가 예수께 말했습니다. “당신이 하나님의 아들이라면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돌에게 빵이 되라고 말해 보시오.”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1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devil said to him, "If you are the Son of God,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tell </a:t>
            </a:r>
            <a:r>
              <a:rPr dirty="0"/>
              <a:t>this stone to become bread."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그러나 예수께서는 사람들의 한가운데를 지나 떠나가셨습니다.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walked right through the crowd and went on his way.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예수께서는 갈릴리 가버나움 마을로 내려가셨습니다.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안식일이 되자 사람들을 가르치셨습니다.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9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down to Capernaum, a town in Galilee,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the Sabbath began to teach the people.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그분의 말씀이 얼마나 권위가 있었는지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사람들은 </a:t>
            </a:r>
            <a:r>
              <a:rPr dirty="0"/>
              <a:t>그 가르침에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8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amazed at his teaching,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his message had authority.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회당에 더러운 영이 들린 사람이 있었는데 그는 큰 소리로 외쳤습니다.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8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synagogue there was a man possessed by a demon,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evil spirit. He cried out at the top of his voice,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7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“아, 나사렛 예수여! 당신은 우리에게 무엇을 원하십니까?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우리를 </a:t>
            </a:r>
            <a:r>
              <a:rPr dirty="0"/>
              <a:t>망하게 하려고 오셨습니까? 나는 당신이 누구신 줄 압니다.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하나님께서 </a:t>
            </a:r>
            <a:r>
              <a:rPr dirty="0"/>
              <a:t>보내신 거룩한 분이십니다.”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7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"Ha! What do you want with us, Jesus of Nazareth?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Have </a:t>
            </a:r>
            <a:r>
              <a:rPr dirty="0"/>
              <a:t>you come to destroy us?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know who you are -- the Holy One of God!"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예수께서 그를 꾸짖어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조용히 하고 그 사람에게서 나와라</a:t>
            </a:r>
            <a:r>
              <a:rPr dirty="0" smtClean="0"/>
              <a:t>!”</a:t>
            </a:r>
            <a:r>
              <a:rPr lang="ko-KR" altLang="en-US" dirty="0"/>
              <a:t> </a:t>
            </a:r>
            <a:r>
              <a:rPr dirty="0" smtClean="0"/>
              <a:t>그러자 귀신이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사람들 앞에서 그 사람을 땅에 내동댕이치고 떠나갔는데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아무 </a:t>
            </a:r>
            <a:r>
              <a:rPr dirty="0"/>
              <a:t>상처도 입지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3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quiet!" Jesus said sternly. "Come out of him!"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demon threw the man down before them all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came out without injuring him.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71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모든 사람들이 놀라며 서로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이게 무슨 가르침인가? 저 사람이 권위와 능력으로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더러운 </a:t>
            </a:r>
            <a:r>
              <a:rPr dirty="0"/>
              <a:t>영들에게 명령하니 그들이 떠나가 버렸다.”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were amazed and said to each 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is this teaching? With authority and power he gives orders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evil spirits and they come out!"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그리하여 예수에 대한 소문은 그 주변 지역까지 두루 퍼져 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news about him spread throughout the surrounding area.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예수께서는 회당에서 나와 시몬의 집으로 가셨습니다.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그런데 </a:t>
            </a:r>
            <a:r>
              <a:rPr dirty="0"/>
              <a:t>시몬의 장모가 심한 열병에 시달리고 있었기 때문에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그녀를 위해 예수께 도움을 청했습니다.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0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left the synagogue and went to the home of Simon.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Now </a:t>
            </a:r>
            <a:r>
              <a:rPr dirty="0"/>
              <a:t>Simon's mother-in-law was suffering from a high fever,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asked Jesus to help her.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예수께서 시몬의 장모를 굽어보시고 열병을 꾸짖으시자 열병이 사라졌습니다.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장모는 </a:t>
            </a:r>
            <a:r>
              <a:rPr dirty="0"/>
              <a:t>곧 일어나 사람들을 시중들기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18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bent over her and rebuked the fever, and it left her.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got up at once and began to wait on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63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성경에 ‘사람은 빵으로만 사는 것이 아니다’라고 기록됐다.”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4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It is written: `Man does not live on bread alone.'"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해질녘이 되자 사람들이 온갖 환자들을 모두 예수께 데려왔습니다.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예수께서는 </a:t>
            </a:r>
            <a:r>
              <a:rPr dirty="0"/>
              <a:t>그들에게 일일이 손을 얹어 병을 고쳐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9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sun was setting, the people brought to Jesus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who had various kinds of sickness,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laying his hands on each one, he healed them.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게다가 귀신들이 많은 사람들로부터 떠나가며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당신은 하나님의 아들이십니다!”라고 소리를 질렀습니다.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예수께서는 귀신들을 꾸짖으시며 말하는 것을 허락하지 않으셨습니다.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그리스도신 것을 그들이 알고 있었기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4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demons came out of many people, shouting,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are the Son of God!" But he rebuked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would not allow them to speak, because they knew he was the Christ.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날이 밝자 예수께서는 나가셔서 외딴 곳으로 가셨습니다.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사람들은 </a:t>
            </a:r>
            <a:r>
              <a:rPr dirty="0"/>
              <a:t>예수를 찾다가 어디 계신지 알아내고는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자기들에게서 </a:t>
            </a:r>
            <a:r>
              <a:rPr dirty="0"/>
              <a:t>떠나가시지 못하게 붙들었습니다.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daybreak Jesus went out to a solitary place.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 were looking for him and when they came to where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was, they tried to keep him from leaving them.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3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그러자 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나는 다른 마을에서도 하나님 나라의 복음을 전해야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이 일을 위해 보내심을 받았기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said, "I must preach the good news of the kingdom of God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other towns also, because that is why I was sent."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그런 뒤 예수께서는 유대의 여러 회당에서 말씀을 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kept on preaching in the synagogues of Judea.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그러자 마귀는 예수를 높은 곳으로 이끌고 올라가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순식간에 </a:t>
            </a:r>
            <a:r>
              <a:rPr dirty="0"/>
              <a:t>세상 모든 나라를 보여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0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devil led him up to a high place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showed him in an instant all the kingdoms of the world.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그러고는 마귀가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저 모든 권세와 그 영광을 당신에게 주겠소.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내게 넘어온 것이니 내가 주고 싶은 사람에게 주는 것이오.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him, "I will give you all their authority and splendor,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it has been given to me, and I can give it to anyone I want 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그러니 당신이 내게 경배하면 모두 당신 것이 될 것이오.”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if you worship me, it will all be yours."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94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성경에 ‘주 너의 하나님께 경배하고 오직 그분만을 섬기라’고 기록됐다.”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01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"It is written: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Worship the Lord your God and serve him only.'"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마귀는 예수를 예루살렘으로 이끌고 가더니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성전 </a:t>
            </a:r>
            <a:r>
              <a:rPr dirty="0"/>
              <a:t>꼭대기에 세우고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당신이 하나님의 아들이라면 여기서 뛰어내려 보시오.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3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devil led him to Jerusalem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had him stand on the highest point of the temple.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If you are the Son of God," he said, "throw yourself down from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1346</Words>
  <Application>Microsoft Macintosh PowerPoint</Application>
  <PresentationFormat>와이드스크린</PresentationFormat>
  <Paragraphs>240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2022-09-08T03:09:17Z</dcterms:modified>
</cp:coreProperties>
</file>