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 하나님의 말씀을 들으려는 사람들에게 둘러싸여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게네사렛 </a:t>
            </a:r>
            <a:r>
              <a:rPr dirty="0"/>
              <a:t>호숫가에 서 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2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as Jesus was standing by the Lake of Gennesaret,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 people crowding around him and listening to the word of God,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세베대의 아들들이며 시몬의 동료인 야고보와 요한도 놀랐습니다.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 </a:t>
            </a:r>
            <a:r>
              <a:rPr dirty="0"/>
              <a:t>예수께서 시몬에게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두려워하지 마라. </a:t>
            </a:r>
            <a:r>
              <a:rPr dirty="0" smtClean="0"/>
              <a:t>이제부터 </a:t>
            </a:r>
            <a:r>
              <a:rPr dirty="0"/>
              <a:t>너는 사람을 낚을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1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were James and John, the sons of Zebedee,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Simon's </a:t>
            </a:r>
            <a:r>
              <a:rPr dirty="0"/>
              <a:t>partners. </a:t>
            </a:r>
            <a:r>
              <a:rPr dirty="0" smtClean="0"/>
              <a:t>Then </a:t>
            </a:r>
            <a:r>
              <a:rPr dirty="0"/>
              <a:t>Jesus said to Simon,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Don't be afraid; from now on you will catch men."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그리하여 그들은 자신들의 배를 뭍에 대고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것을 버려둔 채 예수를 따라갔습니다.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7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pulled their boats up on shore,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left </a:t>
            </a:r>
            <a:r>
              <a:rPr dirty="0"/>
              <a:t>everything and followed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예수께서 한 마을에 계실 때 그곳에 온몸에 나병이 걸린 사람이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예수를 보자 얼굴을 땅에 대고 절하며 간청했습니다.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주여, 원하신다면 저를 깨끗하게 해 주실 수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52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Jesus was in one of the towns,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man came along who was covered with leprosy.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saw Jesus, he fell with his face to the ground and begged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Lord, if you are willing, you can make me clean."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73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예수께서는 손을 내밀어 그 사람에게 대며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내가 원하노니 깨끗해져라!” 그러자 곧 나병이 그에게서 떠나갔습니다.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6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reached out his hand and touched the man.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am willing," he said. "Be clean!" And immediately the leprosy left him.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62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그때 예수께서 그에게 명령하셨습니다. “누구에게도 말하지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다만 </a:t>
            </a:r>
            <a:r>
              <a:rPr dirty="0"/>
              <a:t>가서 제사장에게 네 몸을 보이고 몸이 깨끗해진 것에 대해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모세가 </a:t>
            </a:r>
            <a:r>
              <a:rPr dirty="0"/>
              <a:t>명령한 대로 예물을 드려라. 그것이 그들에게 증거가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ordered him, "Don't tell anyone, but go,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show </a:t>
            </a:r>
            <a:r>
              <a:rPr dirty="0"/>
              <a:t>yourself to the priest and offer the sacrifices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Moses commanded for your cleansing, as a testimony to them."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그러나 예수에 대한 소문은 더욱더 퍼져 나가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많은 </a:t>
            </a:r>
            <a:r>
              <a:rPr dirty="0"/>
              <a:t>사람들이 그분의 말씀도 듣고 병도 고치려고 모여들었습니다.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59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 news about him spread all the more,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crowds of people came to hear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be healed of their sicknesses.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하지만 예수께서는 외딴 곳으로 물러가 기도하셨습니다.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Jesus often withdrew to lonely places and prayed.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어느 날 예수께서 가르치고 계실 때 바리새파 사람들과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율법학자들이 </a:t>
            </a:r>
            <a:r>
              <a:rPr dirty="0"/>
              <a:t>갈릴리의 모든 마을과 유대와 예루살렘에서 와 앉아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예수께서는 주의 능력이 함께하심으로 병을 고치셨습니다.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0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as he was teaching, Pharisees and teachers of the law,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had come from every village of Galilee and from Judea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Jerusalem, were sitting there. And the power of the Lord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was </a:t>
            </a:r>
            <a:r>
              <a:rPr dirty="0"/>
              <a:t>present for him to heal the sick.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그때 몇몇 사람들이 중풍병에 걸린 사람을 자리에 눕힌 채 들고 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환자를 집 안으로 데리고 들어가 예수 앞에 눕히려 했지만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5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men came carrying a paralytic on a mat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tried to take him into the house to lay him before Jesus.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사람들이 너무 많아 안으로 들여놓을 길이 없었습니다.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지붕으로 올라가 기와를 벗겨 그를 자리에 눕힌 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 </a:t>
            </a:r>
            <a:r>
              <a:rPr dirty="0"/>
              <a:t>한가운데로 달아내려 바로 예수 앞에 놓았습니다.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61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could not find a way to do this because of the crowd,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went up on the roof and lowered him on his mat through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tiles into the middle of the crowd, right in front of Jesus.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예수께서 보시니 배 두 척이 호숫가에 대어 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어부들은 </a:t>
            </a:r>
            <a:r>
              <a:rPr dirty="0"/>
              <a:t>배에서 내려 그물을 씻고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6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at the water's edge two boats, left there by the fishermen,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were washing their nets.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7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예수께서는 그들의 믿음을 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사람아, 네가 죄를 용서받았다”고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36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their faith, he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Friend, your sins are forgiven."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그러자 바리새파 사람들과 율법학자들은 의아하게 생각하기 시작했습니다.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 사람이 대체 누구인데 하나님을 모독하는가?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 </a:t>
            </a:r>
            <a:r>
              <a:rPr dirty="0"/>
              <a:t>한 분 외에 누가 죄를 용서할 수 있단 말인가?’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3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and the teachers of the law began thinking to themselves,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Who is this fellow who speaks blasphemy?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can forgive sins but God alone?"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예수께서는 그들의 생각을 다 알고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너희는 왜 그런 생각을 마음에 품느냐?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3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knew what they were thinking and asked,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Why are you thinking these things in your hearts?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6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‘네가 죄를 용서받았다’라는 말과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일어나 걸어라’라는 말 중 어떤 것이 더 쉽겠느냐?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6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easier: to say, `Your sins are forgiven,'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to say, `Get up and walk'?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너희들은 인자가 땅에서 죄를 용서하는 권세를 가지고 있음을 알아야 한다.”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중풍 환자에게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내가 네게 말한다. 일어나 네 침상을 가지고 집으로 가거라.”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65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that you may know that the Son of Man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authority on earth to forgive sins...."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said to the paralyzed man,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tell you, get up, take your mat and go home."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그러자 곧 그는 사람들 앞에서 일어나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자기가 </a:t>
            </a:r>
            <a:r>
              <a:rPr dirty="0"/>
              <a:t>누웠던 침상을 들고 하나님을 찬양하며 자기 집으로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8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he stood up in front of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took </a:t>
            </a:r>
            <a:r>
              <a:rPr dirty="0"/>
              <a:t>what he had been lying on and went home praising God.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사람들은 모두 놀라며 하나님을 찬양했고 두려움으로 가득 차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오늘 우리가 놀라운 일을 보았다!”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44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was amazed and gave praise to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were filled with awe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We have seen remarkable things today."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46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이 일 후에 예수께서는 밖으로 나가 </a:t>
            </a:r>
            <a:r>
              <a:rPr dirty="0" smtClean="0"/>
              <a:t>레위라는 </a:t>
            </a:r>
            <a:r>
              <a:rPr dirty="0"/>
              <a:t>세리가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세관에 </a:t>
            </a:r>
            <a:r>
              <a:rPr dirty="0"/>
              <a:t>앉아 있는 것을 보고 말씀하셨습니다. “나를 따라라!”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8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this, Jesus went out and saw a tax collector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the name of Levi sitting at his tax booth.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Follow me," Jesus said to him,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그러자 레위는 그 자리에서 벌떡 일어나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것을 버려두고 예수를 따랐습니다.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Levi got up, left everything and followed him.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레위는 예수를 위해 자기 집에서 큰 잔치를 열었습니다.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많은 </a:t>
            </a:r>
            <a:r>
              <a:rPr dirty="0"/>
              <a:t>세리들과 다른 사람들이 그들과 함께 음식을 먹고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1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Levi held a great banquet for Jesus at his house,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large crowd of tax collectors and others were eating with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예수께서는 그들 중 시몬의 배에 올라타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그에게 </a:t>
            </a:r>
            <a:r>
              <a:rPr dirty="0"/>
              <a:t>배를 뭍에서 조금 떼어 놓으라고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그러곤 </a:t>
            </a:r>
            <a:r>
              <a:rPr dirty="0"/>
              <a:t>배 위에 앉아 사람들을 가르치셨습니다.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0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got into one of the boats, the one belonging to Simon,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asked him to put out a little from shore.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he sat down and taught the people from the boat.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72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그러자 바리새파 사람들과 그들의 율법학자들이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예수의 </a:t>
            </a:r>
            <a:r>
              <a:rPr dirty="0"/>
              <a:t>제자들을 비방했습니다. “당신들은 어찌해서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세리들과 </a:t>
            </a:r>
            <a:r>
              <a:rPr dirty="0"/>
              <a:t>죄인들과 함께 어울려 먹고 마시는 거요?”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8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Pharisees and the teachers of the law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belonged to their sect complained to his disciples,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Why do you eat and drink with tax collectors and `sinners'?"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예수께서 그들에게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건강한 사람에게는 의사가 필요 없고 병든 사람에게만 의사가 필요하다.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8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It is not the healthy who need a doctor, but the sick.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나는 의인을 부르러 온 것이 아니라 죄인을 불러 회개시키러 왔다.”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not come to call the righteous, but sinners to repentance."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그들이 예수께 말했습니다. </a:t>
            </a:r>
            <a:r>
              <a:rPr dirty="0" smtClean="0"/>
              <a:t>“</a:t>
            </a:r>
            <a:r>
              <a:rPr dirty="0"/>
              <a:t>요한의 제자들은 자주 금식하고 기도하며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바리새파 </a:t>
            </a:r>
            <a:r>
              <a:rPr dirty="0"/>
              <a:t>사람들의 제자들도 그렇습니다.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당신의 제자들은 항상 먹고 마십니다.”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8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him, "John's disciples often fast and pray,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 do the disciples of the Pharisees,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yours go on eating and drinking."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예수께서 대답하셨습니다. “너희 같으면 신랑이 함께 있는 동안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초대받은 </a:t>
            </a:r>
            <a:r>
              <a:rPr dirty="0"/>
              <a:t>사람들을 금식하도록 하겠느냐?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7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"Can you make the guests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bridegroom </a:t>
            </a:r>
            <a:r>
              <a:rPr dirty="0" smtClean="0"/>
              <a:t>fast </a:t>
            </a:r>
            <a:r>
              <a:rPr dirty="0"/>
              <a:t>while he is with them?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5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그러나 신랑을 빼앗길 날이 올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그때가 </a:t>
            </a:r>
            <a:r>
              <a:rPr dirty="0"/>
              <a:t>되면 그들도 금식할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87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time will come when the bridegroom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taken from them; in those days they will fast."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예수께서는 그들에게 이런 비유를 들려주셨습니다.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낡은 옷을 기우려고 새 옷을 자르는 사람은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그렇게 </a:t>
            </a:r>
            <a:r>
              <a:rPr dirty="0"/>
              <a:t>하면 새 옷이 찢어져 못 쓰게 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새 </a:t>
            </a:r>
            <a:r>
              <a:rPr dirty="0"/>
              <a:t>옷의 조각도 낡은 옷에 어울리지 않기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59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 this parable: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No one tears a patch from a new garment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sews it on an old one. If he does,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have torn the new garment,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patch from the new will not match the old.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또 새 포도주를 낡은 가죽부대에 넣는 사람도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그렇게 </a:t>
            </a:r>
            <a:r>
              <a:rPr dirty="0"/>
              <a:t>하면 새 포도주가 그 부대를 터뜨려서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포도주는 </a:t>
            </a:r>
            <a:r>
              <a:rPr dirty="0"/>
              <a:t>쏟아지고 부대도 못 쓰게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4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pours new wine into old wineskins.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he does, the new wine will burst the skins,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wine will run out and the wineskins will be ruined.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새 포도주는 새 부대에 담아야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No, new wine must be poured into new wineskins.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묵은 포도주를 마시고 나서 새 포도주를 원하는 사람은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묵은 것이 좋다’고 여기기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after drinking old wine wants the new, for he says,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 old is better.'"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말씀을 마치신 후 예수께서 시몬에게 명령하셨습니다.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물이 깊은 곳으로 나가 그물을 내리고 고기를 잡아라.”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0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finished speaking, he said to Simon,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Put out into deep water, and let down the nets for a catch."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74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시몬이 대답했습니다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저희가 밤새도록 애썼지만 </a:t>
            </a:r>
            <a:r>
              <a:rPr dirty="0" smtClean="0"/>
              <a:t>아무것도 </a:t>
            </a:r>
            <a:r>
              <a:rPr dirty="0"/>
              <a:t>잡지 못했습니다.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선생님의 말씀대로 제가 그물을 내려 보겠습니다.”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55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answered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Master, we've worked hard all night </a:t>
            </a:r>
            <a:r>
              <a:rPr dirty="0" smtClean="0"/>
              <a:t>and </a:t>
            </a:r>
            <a:r>
              <a:rPr dirty="0"/>
              <a:t>haven't caught anything.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because you say so, I will let down the nets."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어부들이 그 말씀대로 했더니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그물이 </a:t>
            </a:r>
            <a:r>
              <a:rPr dirty="0"/>
              <a:t>찢어질 정도로 많은 고기들이 잡혔습니다.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9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done so,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caught such a large number of fish that their nets began to break.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그래서 그들은 다른 배에 있는 동료들에게 와서 도와 달라고 손짓했습니다.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와서 두 배에 고기를 가득 채우자 배가 가라앉을 지경이었습니다.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53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signaled their partners in the other boat to come and help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came and filled both boats so full that they began to sink.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시몬 베드로가 이 광경을 보고 예수의 무릎 앞에 엎드려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주여, 제게서 떠나십시오. 저는 죄인입니다!”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9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Simon Peter saw this, he fell at Jesus' knees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 away from me, Lord; I am a sinful man!"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베드로와 그 모든 동료는 자기들이 잡은 고기를 보고 놀랐던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6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and all his companions were astonished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catch of fish they had taken,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1279</Words>
  <Application>Microsoft Macintosh PowerPoint</Application>
  <PresentationFormat>와이드스크린</PresentationFormat>
  <Paragraphs>222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2022-09-08T04:51:56Z</dcterms:modified>
</cp:coreProperties>
</file>