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안식일에 예수께서 밀밭을 지나가시는데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제자들이 </a:t>
            </a:r>
            <a:r>
              <a:rPr dirty="0"/>
              <a:t>밀 이삭을 잘라 손으로 비벼서 먹었습니다.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5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Sabbath Jesus was going through the grainfields,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disciples began to pick some heads of grain,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rub </a:t>
            </a:r>
            <a:r>
              <a:rPr dirty="0"/>
              <a:t>them in their hands and eat the kernels.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예수께서는 그들 모두를 둘러보고는 그 사람에게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 손을 펴 보아라!” 그가 손을 펴자 그의 손이 회복됐습니다.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7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looked around at them all, and then said to the man,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Stretch out your hand." He did so, and his hand was completely restored.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그들은 화가 나서 예수를 어떻게 해야 할지 서로 의논했습니다.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5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furious and began to discuss with one another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they might do to Jesus.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무렵 예수께서 기도하시기 위해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산으로 </a:t>
            </a:r>
            <a:r>
              <a:rPr dirty="0"/>
              <a:t>올라가 밤을 새워 하나님께 기도하셨습니다.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6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those days Jesus went out to a mountainside to pray,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spent the night praying to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3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날이 밝자 예수께서는 제자들을 불러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그중 </a:t>
            </a:r>
            <a:r>
              <a:rPr dirty="0"/>
              <a:t>12명을 뽑아 사도로 부르셨습니다.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8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morning came, he called his disciples to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chose twelve of them, whom he also designated apostles: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예수께서 ‘베드로’라 이름 지으신 시몬과 그 동생 안드레,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야고보, 요한, 빌립, 바돌로매,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0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(whom he named Peter), his brother Andrew,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James</a:t>
            </a:r>
            <a:r>
              <a:rPr dirty="0"/>
              <a:t>, John, Philip, Bartholomew,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마태, 도마, 알패오의 아들 야고보, 열심 당원으로 불린 시몬,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6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Matthew, Thomas, James son of Alphaeus,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Simon </a:t>
            </a:r>
            <a:r>
              <a:rPr dirty="0"/>
              <a:t>who was called the Zealot,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야고보의 아들 유다, 배반자가 된 가룟 유다였습니다.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Judas son of James, and Judas Iscariot, who became a traitor.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예수께서 제자들과 함께 산에서 내려와 평지에 서 계셨습니다.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거기에는 </a:t>
            </a:r>
            <a:r>
              <a:rPr dirty="0"/>
              <a:t>제자들의 큰 무리가 있었고 또 온 유대와 예루살렘과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두로와 </a:t>
            </a:r>
            <a:r>
              <a:rPr dirty="0"/>
              <a:t>시돈의 해안 지방에서 모여든 많은 백성이 큰 무리를 이루고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down with them and stood on a level place.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large crowd of his disciples was there and a great number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people from all over Judea, from Jerusalem,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from the coast of Tyre and Sidon,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그들은 예수의 말씀도 듣고 자기들의 병도 고치고자 몰려온 사람들이었습니다.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더러운 </a:t>
            </a:r>
            <a:r>
              <a:rPr dirty="0"/>
              <a:t>영들에게 시달리던 사람들도 있었는데 그들은 낫게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8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come to hear him and to be healed of their diseases.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troubled by evil spirits were cured,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그러자 사람들은 모두 예수를 만져 보려고 애썼습니다.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예수에게서 </a:t>
            </a:r>
            <a:r>
              <a:rPr dirty="0"/>
              <a:t>능력이 나와 그들을 모두 고쳐 주었기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6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all tried to touch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power was coming from him and healing them 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9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그러자 몇몇 바리새파 사람들이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당신들은 왜 안식일에 해서는 안 될 일을 하는 것이오?”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Pharisees asked,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are you doing what is unlawful on the Sabbath?"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25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예수께서 눈을 들어 제자들을 보시며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너희, 가난한 사람들은 복이 있으니 하나님 나라가 너희의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8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Looking at his disciples, he said: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Blessed are you who are poor, </a:t>
            </a:r>
            <a:r>
              <a:rPr dirty="0" smtClean="0"/>
              <a:t>for </a:t>
            </a:r>
            <a:r>
              <a:rPr dirty="0"/>
              <a:t>yours is the kingdom of God.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너희, 지금 굶주리는 사람들은 복이 있으니 너희가 배부르게 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</a:t>
            </a:r>
            <a:r>
              <a:rPr dirty="0"/>
              <a:t>, 지금 울고 있는 사람들은 복이 있으니 너희가 웃게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4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you who hunger now, for you will be satisfied.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Blessed </a:t>
            </a:r>
            <a:r>
              <a:rPr dirty="0"/>
              <a:t>are you who weep now, for you will laugh.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인자 때문에 너희를 미워하고 배척하고 욕하고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이름을 악하다고 밀쳐 내도 너희에게 복이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4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you when men hate you, </a:t>
            </a:r>
            <a:r>
              <a:rPr dirty="0" smtClean="0"/>
              <a:t>when </a:t>
            </a:r>
            <a:r>
              <a:rPr dirty="0"/>
              <a:t>they exclude you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insult you and reject your name as evil, </a:t>
            </a:r>
            <a:r>
              <a:rPr dirty="0" smtClean="0"/>
              <a:t>because </a:t>
            </a:r>
            <a:r>
              <a:rPr dirty="0"/>
              <a:t>of the Son of Man.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그날에는 너희가 기뻐하고 즐거워하라. </a:t>
            </a:r>
            <a:r>
              <a:rPr dirty="0" smtClean="0"/>
              <a:t>하늘에서 </a:t>
            </a:r>
            <a:r>
              <a:rPr dirty="0"/>
              <a:t>너희 상이 크기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조상들도 예언자들에게 이렇게 대했다.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10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"Rejoice in that day and leap for joy,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great is your reward in heaven.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that is how their fathers treated the prophets.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그러나 너희, 지금 부요한 사람들은 화가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이미 너희의 위로를 다 받았기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1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woe to you who are rich,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 have already received your comfort.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너희, 지금 배부른 사람들은 화가 있다. </a:t>
            </a:r>
            <a:r>
              <a:rPr dirty="0" smtClean="0"/>
              <a:t>너희가 </a:t>
            </a:r>
            <a:r>
              <a:rPr dirty="0"/>
              <a:t>굶주리게 될 것이기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지금 웃고 있는 사람들은 화가 있다. 너희가 슬퍼하며 울게 될 것이기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4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 who are well fed now, for you will go hungry.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Woe </a:t>
            </a:r>
            <a:r>
              <a:rPr dirty="0"/>
              <a:t>to you who laugh now, for you will mourn and weep.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모든 사람에게 칭찬받는 사람들은 화가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조상들도 거짓 예언자들에게 이렇게 대했다.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67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 when all men speak well of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that is how their fathers treated the false prophets.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그러나 내 말을 듣는 너희에게 내가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원수를 사랑하라. 너희를 미워하는 사람들에게 잘해 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0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 tell you who hear me: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Love </a:t>
            </a:r>
            <a:r>
              <a:rPr dirty="0"/>
              <a:t>your enemies, do good to those who hate you,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너희를 저주하는 사람들을 축복하고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너희에게 </a:t>
            </a:r>
            <a:r>
              <a:rPr dirty="0"/>
              <a:t>함부로 대하는 사람들을 위해 기도하라.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 those who curse you, pray for those who mistreat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누가 네 뺨을 때리거든 다른 뺨도 돌려 대라.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누가 </a:t>
            </a:r>
            <a:r>
              <a:rPr dirty="0"/>
              <a:t>네 겉옷을 빼앗아 가고 속옷까지 가져간다 해도 거절하지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9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someone strikes you on one cheek, turn to him the other also.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someone takes your cloak, do not stop him from taking your tunic.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8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예수께서 그들에게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다윗과 그 일행이 굶주렸을 때 다윗이 한 일을 읽어 보지 못했느냐?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0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Have you never read what David did when he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companions were hungry?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누구든지 달라고 하면 주고 네 것을 가져가면 돌려받겠다고 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6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to everyone who asks you, and if anyone takes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belongs to you, do not demand it back.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너희가 남에게 대접을 받고자 하는 대로 남을 대접하라.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to others as you would have them do to you.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자기를 사랑해 주는 사람들만 사랑하면 무슨 칭찬이 있겠느냐?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죄인들도 </a:t>
            </a:r>
            <a:r>
              <a:rPr dirty="0"/>
              <a:t>자기를 사랑해 주는 사람들을 사랑한다.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3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love those who love you, what credit is that to you?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`sinners' love those who love them.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0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잘해 주는 사람들에게만 잘해 준다면 무슨 칭찬이 있겠느냐?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죄인들도 </a:t>
            </a:r>
            <a:r>
              <a:rPr dirty="0"/>
              <a:t>그만큼은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7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do good to those who are good to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credit is that to you? Even `sinners' do that.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돌려받을 생각으로 남에게 꾸어 주면 무슨 칭찬이 있겠느냐?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죄인들도 </a:t>
            </a:r>
            <a:r>
              <a:rPr dirty="0"/>
              <a:t>고스란히 돌려받을 생각으로 다른 죄인들에게 빌려 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0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lend to those from whom you expect repayment,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credit is that to you? Even `sinners' lend to `sinners,'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expecting </a:t>
            </a:r>
            <a:r>
              <a:rPr dirty="0"/>
              <a:t>to be repaid in full.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그러나 너희는 원수를 사랑하고 잘해 주며 돌려받을 생각 말고 빌려 주라.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너희 상이 클 것이고 너희가 지극히 높으신 분의 아들이 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하나님께서는 </a:t>
            </a:r>
            <a:r>
              <a:rPr dirty="0"/>
              <a:t>은혜를 모르는 사람들과 악한 사람들에게도 인자하시기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03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love your enemies, do good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lend to them without expecting to get anything back.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your reward will be great, and you will be sons of the Most High,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is kind to the ungrateful and wicked.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너희 아버지께서 자비로우신 것처럼 너희도 자비로운 사람이 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merciful, just as your Father is merciful.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남을 판단하지 말라. 그러면 너희도 판단받지 않을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남을 </a:t>
            </a:r>
            <a:r>
              <a:rPr dirty="0"/>
              <a:t>정죄하지 말라. 그러면 너희도 정죄받지 않을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용서하라</a:t>
            </a:r>
            <a:r>
              <a:rPr dirty="0"/>
              <a:t>. 그러면 너희도 용서받을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4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judge, and you will not be judged.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condemn, and you will not be condemned.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Forgive</a:t>
            </a:r>
            <a:r>
              <a:rPr dirty="0"/>
              <a:t>, and you will be forgiven.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남에게 주라. 그러면 너희가 받을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그것도 </a:t>
            </a:r>
            <a:r>
              <a:rPr dirty="0"/>
              <a:t>많이 꾹꾹 눌러 흔들어서 넘치도록 너희 품에 안겨 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남을 저울질하는 만큼 너희도 저울질당할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6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Give, and it will be given to you. A good measure, pressed down,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shaken </a:t>
            </a:r>
            <a:r>
              <a:rPr dirty="0"/>
              <a:t>together and running over, will be poured into your lap.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with the measure you use, it will be measured to you."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예수께서 또한 그들에게 이런 비유를 들려주셨습니다.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눈먼 사람이 눈먼 사람을 인도할 수 있느냐?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둘 다 구덩이에 빠지지 않겠느냐?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49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told them this parable: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Can a blind man lead a blind man?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they not both fall into a pit?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다윗이 하나님의 집에 들어가 제사장만 먹게 돼 있는 진설병을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자신이 </a:t>
            </a:r>
            <a:r>
              <a:rPr dirty="0"/>
              <a:t>먹고 또 자기 일행에게도 나눠 주지 않았느냐?”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36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entered the house of God, and taking the consecrated bread,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ate what is lawful only for priests to eat.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also gave some to his companions."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학생이 스승보다 나을 수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누구든지 다 배우고 나면 자기 스승과 같이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6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student is not above his teacher,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everyone who is fully trained will be like his teacher.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어째서 너는 네 형제의 눈에 있는 티는 보면서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눈에 있는 들보는 깨닫지 못하느냐?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look at the speck of sawdust in your brother's eye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pay no attention to the plank in your own eye?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네 눈에 있는 들보는 보지 못하면서 어떻게 형제에게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형제여, 네 눈에 있는 티를 빼자’고 하겠느냐? 위선자여,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먼저 </a:t>
            </a:r>
            <a:r>
              <a:rPr dirty="0"/>
              <a:t>네 눈에서 들보를 빼내라. 그런 후에야 네가 정확히 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형제의 </a:t>
            </a:r>
            <a:r>
              <a:rPr dirty="0"/>
              <a:t>눈 속에 있는 티를 빼낼 수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90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you say to your brother,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Brother, let me take the speck out of your eye,'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yourself fail to see the plank in your own eye?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hypocrite, first take the plank out of your eye,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you will see clearly to remove the speck from your brother's eye.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좋은 나무는 나쁜 열매를 맺지 않고 나쁜 나무는 좋은 열매를 맺을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"No good tree bears bad fruit, nor does a bad tree bear good fruit.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나무마다 그 열매를 보면 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가시나무에서 </a:t>
            </a:r>
            <a:r>
              <a:rPr dirty="0"/>
              <a:t>무화과를 딸 수 없고 찔레나무에서 포도를 딸 수 없는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7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tree is recognized by its own fruit.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People </a:t>
            </a:r>
            <a:r>
              <a:rPr dirty="0"/>
              <a:t>do not pick figs from thornbushes, or grapes from briers.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선한 사람은 마음속에 선한 것을 두었다가 선한 것을 내놓고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악한 </a:t>
            </a:r>
            <a:r>
              <a:rPr dirty="0"/>
              <a:t>사람은 마음속에 악한 것을 두었다가 악한 것을 내놓는다.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사람은 </a:t>
            </a:r>
            <a:r>
              <a:rPr dirty="0"/>
              <a:t>마음에 가득 찬 것을 입으로 말하는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good man brings good things out of the good stored up in his heart,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evil man brings evil things out of the evil stored up in his heart.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out of the overflow of his heart his mouth speaks.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어째서 너희는 나를 ‘주여, 주여’ 하고 부르면서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말하는 것은 행하지 않느냐?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0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call me, `Lord, Lord,'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 not do what I say?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내게 와서 내 말을 듣고 그대로 실천에 옮기는 사람이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어떤 </a:t>
            </a:r>
            <a:r>
              <a:rPr dirty="0"/>
              <a:t>사람과 같은지 너희에게 보여 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8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show you what he is like who comes to 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hears my words and puts them into practice.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그는 땅을 깊이 파고 바위 위에 단단히 기초를 세운 건축자와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홍수가 </a:t>
            </a:r>
            <a:r>
              <a:rPr dirty="0"/>
              <a:t>나서 폭우가 덮쳐도 그 집은 흔들리지 않았다.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집이 잘 지어졌기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42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like a man building a house, </a:t>
            </a:r>
            <a:r>
              <a:rPr dirty="0" smtClean="0"/>
              <a:t>who </a:t>
            </a:r>
            <a:r>
              <a:rPr dirty="0"/>
              <a:t>dug down deep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laid the foundation on rock. </a:t>
            </a:r>
            <a:r>
              <a:rPr dirty="0" smtClean="0"/>
              <a:t>When </a:t>
            </a:r>
            <a:r>
              <a:rPr dirty="0"/>
              <a:t>a flood came,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torrent struck that house but could not shake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it was well built.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그러나 내 말을 듣고도 실천에 옮기지 않는 사람은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기초 </a:t>
            </a:r>
            <a:r>
              <a:rPr dirty="0"/>
              <a:t>없이 맨땅에 집을 지은 사람과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집은 폭우가 덮치는 즉시 무너져 폭삭 주저앉았다.”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6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one who hears my words and does not put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practice is like a man who built a house on the ground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without </a:t>
            </a:r>
            <a:r>
              <a:rPr dirty="0"/>
              <a:t>a foundation. The moment the torrent struck that house,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collapsed and its destruction was complete."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그러고 나서 예수께서 바리새파 사람들에게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인자는 안식일의 주인이다.”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6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Son of Man is Lord of the Sabbath."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다른 안식일에 예수께서 회당에 들어가 가르치셨는데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거기에 </a:t>
            </a:r>
            <a:r>
              <a:rPr dirty="0"/>
              <a:t>오른손이 오그라든 사람이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another Sabbath he went into the synagogue and was teaching,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man was there whose right hand was shriveled.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바리새파 사람들과 율법학자들은 예수를 고소할 구실을 찾으려고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안식일에 </a:t>
            </a:r>
            <a:r>
              <a:rPr dirty="0"/>
              <a:t>예수께서 병을 고치시는지 안 고치시는지 엿보고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and the teachers of the </a:t>
            </a:r>
            <a:r>
              <a:rPr dirty="0" smtClean="0"/>
              <a:t>law</a:t>
            </a:r>
            <a:r>
              <a:rPr lang="ko-KR" altLang="en-US" dirty="0"/>
              <a:t> </a:t>
            </a:r>
            <a:r>
              <a:rPr dirty="0" smtClean="0"/>
              <a:t>were </a:t>
            </a:r>
            <a:r>
              <a:rPr dirty="0"/>
              <a:t>looking for a reason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accuse </a:t>
            </a:r>
            <a:r>
              <a:rPr dirty="0" smtClean="0"/>
              <a:t>Jesus,</a:t>
            </a:r>
            <a:r>
              <a:rPr lang="ko-KR" altLang="en-US" dirty="0"/>
              <a:t> </a:t>
            </a:r>
            <a:r>
              <a:rPr dirty="0" smtClean="0"/>
              <a:t>so </a:t>
            </a:r>
            <a:r>
              <a:rPr dirty="0"/>
              <a:t>they watched him closely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see </a:t>
            </a:r>
            <a:r>
              <a:rPr dirty="0" smtClean="0"/>
              <a:t>if </a:t>
            </a:r>
            <a:r>
              <a:rPr dirty="0"/>
              <a:t>he would heal </a:t>
            </a:r>
            <a:r>
              <a:rPr dirty="0" smtClean="0"/>
              <a:t>on </a:t>
            </a:r>
            <a:r>
              <a:rPr dirty="0"/>
              <a:t>the Sabbath.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02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그러나 예수께서는 그들의 속마음을 꿰뚫어 보시고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손이 </a:t>
            </a:r>
            <a:r>
              <a:rPr dirty="0"/>
              <a:t>오그라든 사람에게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일어나 앞으로 나오너라!” 그러자 그가 일어나 앞으로 나왔습니다.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knew what they were thinking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said to the man with the shriveled hand,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Get up and stand in front of everyone." So he got up and stood there.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68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그리고 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너희에게 묻겠다. 안식일에 선한 일을 하는 것과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악한 </a:t>
            </a:r>
            <a:r>
              <a:rPr dirty="0"/>
              <a:t>일을 하는 것 중 어느 것이 옳으냐?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사람을 </a:t>
            </a:r>
            <a:r>
              <a:rPr dirty="0"/>
              <a:t>살리는 것과 죽이는 것 중 어느 것이 옳으냐?”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9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them, "I ask you, which is lawful on the Sabbath: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do good or to do evil, to save life or to destroy it?"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1601</Words>
  <Application>Microsoft Macintosh PowerPoint</Application>
  <PresentationFormat>와이드스크린</PresentationFormat>
  <Paragraphs>268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2022-09-08T05:01:48Z</dcterms:modified>
</cp:coreProperties>
</file>