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1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presProps" Target="presProps.xml"/><Relationship Id="rId54" Type="http://schemas.openxmlformats.org/officeDocument/2006/relationships/viewProps" Target="viewProps.xml"/><Relationship Id="rId55" Type="http://schemas.openxmlformats.org/officeDocument/2006/relationships/theme" Target="theme/theme1.xml"/><Relationship Id="rId56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9D9AA-53CD-A94B-9002-8F3D2BD40A7E}" type="slidenum">
              <a:rPr kumimoji="1" lang="ko-KR" altLang="en-US" smtClean="0"/>
              <a:t>36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6379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50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1</a:t>
            </a:r>
            <a:r>
              <a:rPr dirty="0"/>
              <a:t/>
            </a:r>
            <a:br>
              <a:rPr dirty="0"/>
            </a:br>
            <a:r>
              <a:rPr dirty="0"/>
              <a:t>예수께서 듣고 있던 사람들에게 이 모든 말씀을 마치고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가버나움으로 </a:t>
            </a:r>
            <a:r>
              <a:rPr dirty="0"/>
              <a:t>들어가셨습니다.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860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Jesus had finished saying all this in the hearing of the people,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entered Capernaum.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백부장이 보냈던 사람들이 집으로 돌아가 보니 그 종이 벌써 나아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081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men who had been sent </a:t>
            </a:r>
            <a:r>
              <a:rPr dirty="0" smtClean="0"/>
              <a:t>returned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the house </a:t>
            </a:r>
            <a:r>
              <a:rPr dirty="0" smtClean="0"/>
              <a:t>and </a:t>
            </a:r>
            <a:r>
              <a:rPr dirty="0"/>
              <a:t>found the servant well.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그 후에 예수께서는 곧 나인이라는 마을로 가셨습니다.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제자들과 </a:t>
            </a:r>
            <a:r>
              <a:rPr dirty="0"/>
              <a:t>많은 무리가 예수를 따라갔습니다.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541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Soon afterward, Jesus went to a town called Nain,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his disciples and a large crowd went along with him.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예수께서 성문 가까이에 이르셨을 때 </a:t>
            </a:r>
            <a:r>
              <a:rPr dirty="0" smtClean="0"/>
              <a:t>사람들이 </a:t>
            </a:r>
            <a:r>
              <a:rPr dirty="0"/>
              <a:t>죽은 사람 </a:t>
            </a:r>
            <a:r>
              <a:rPr dirty="0" smtClean="0"/>
              <a:t>한 </a:t>
            </a:r>
            <a:r>
              <a:rPr dirty="0"/>
              <a:t>명을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메고 </a:t>
            </a:r>
            <a:r>
              <a:rPr dirty="0"/>
              <a:t>나오고 있었습니다. </a:t>
            </a:r>
            <a:r>
              <a:rPr dirty="0" smtClean="0"/>
              <a:t>죽은 </a:t>
            </a:r>
            <a:r>
              <a:rPr dirty="0"/>
              <a:t>사람은 한 과부의 외아들이었습니다.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그리고 </a:t>
            </a:r>
            <a:r>
              <a:rPr dirty="0"/>
              <a:t>많은 마을 사람들이 그 여인과 함께 상여를 따라오고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306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he approached the town gate,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 </a:t>
            </a:r>
            <a:r>
              <a:rPr dirty="0"/>
              <a:t>dead person was being carried out -- the only son of his mother,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she was a widow. And a large crowd from the town was with her.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주께서 그 여인을 보고 불쌍히 여기며 말씀하셨습니다. “울지 마라.”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the Lord saw her, his heart went out to her and he said, "Don't cry."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그러고는 다가가 관을 만지셨습니다.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관을 </a:t>
            </a:r>
            <a:r>
              <a:rPr dirty="0"/>
              <a:t>메고 가던 사람들이 멈춰 서자 예수께서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청년아, 내가 네게 말한다. 일어나거라!”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074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went up and touched the coffin,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those carrying it stood still.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said, "Young man, I say to you, get up!"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그러자 죽은 사람이 일어나 앉아 말하기 시작했습니다.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예수께서는 </a:t>
            </a:r>
            <a:r>
              <a:rPr dirty="0"/>
              <a:t>그를 그의 어머니에게 돌려보내셨습니다.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506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dead man sat up and began to talk,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Jesus gave him back to his mother.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그들은 모두 두려움에 가득 차 하나님을 찬양하며 말했습니다.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위대한 예언자가 우리 가운데 나타나셨다! 하나님께서 자기 백성을 돌봐 주셨다.”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390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all filled with awe and praised God.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A great prophet has appeared among us," they said.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God has come to help his people."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예수에 대한 이 이야기가 온 유대와 그 주변 지역에 널리 퍼져 나갔습니다.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679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news about Jesus spread throughout Judea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surrounding country.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요한의 제자들이 모든 소식을 요한에게 알렸습니다.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요한은 </a:t>
            </a:r>
            <a:r>
              <a:rPr dirty="0"/>
              <a:t>제자들 중 두 사람을 불러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220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John's disciples told him about all these things.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Calling </a:t>
            </a:r>
            <a:r>
              <a:rPr dirty="0"/>
              <a:t>two of them,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384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주께 보내며 “선생님께서 오실 그분이십니까?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아니면 </a:t>
            </a:r>
            <a:r>
              <a:rPr dirty="0"/>
              <a:t>저희가 다른 사람을 기다려야 합니까?”라고 물어보게 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961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sent them to the Lord to ask,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Are you the one who was to come, </a:t>
            </a:r>
            <a:r>
              <a:rPr dirty="0" smtClean="0"/>
              <a:t>or </a:t>
            </a:r>
            <a:r>
              <a:rPr dirty="0"/>
              <a:t>should we expect someone else?"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772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그곳에는 백부장 한 사람이 있었는데 그가 신임하는 종 하나가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병이 </a:t>
            </a:r>
            <a:r>
              <a:rPr dirty="0"/>
              <a:t>들어 거의 죽어 가고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799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a centurion's servant, whom his master valued highly,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was </a:t>
            </a:r>
            <a:r>
              <a:rPr dirty="0"/>
              <a:t>sick and about to die.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659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그 사람들이 예수께 와서 말했습니다.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세례자 요한이 저희를 보내 물어보라고 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선생님께서 </a:t>
            </a:r>
            <a:r>
              <a:rPr dirty="0"/>
              <a:t>오실 그분이십니까? 아니면 저희가 다른 사람을 기다려야 합니까?”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298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men came to Jesus, they said,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John the Baptist sent us to you to ask,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Are you the one who was to come, or should we expect someone else?'"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974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바로 그때 예수께서 질병과 고통과 악한 영들에게 시달리는 사람들을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많이 </a:t>
            </a:r>
            <a:r>
              <a:rPr dirty="0"/>
              <a:t>고쳐 주시고 보지 못하는 많은 사람들도 볼 수 있도록 해 주셨습니다.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926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that very time Jesus cured many who had diseases,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sicknesses </a:t>
            </a:r>
            <a:r>
              <a:rPr dirty="0"/>
              <a:t>and evil spirits, and gave sight to many who were blind.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17963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예수께서 요한이 보낸 사람들에게 대답하셨습니다.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돌아가서 너희가 여기서 보고 들은 것을 요한에게 전하라.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보지 </a:t>
            </a:r>
            <a:r>
              <a:rPr dirty="0"/>
              <a:t>못하는 사람이 다시 보고 다리를 저는 사람이 걷고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나병 </a:t>
            </a:r>
            <a:r>
              <a:rPr dirty="0"/>
              <a:t>환자가 깨끗해지며 듣지 못하는 사람이 듣고 죽은 사람이 살아나고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가난한 </a:t>
            </a:r>
            <a:r>
              <a:rPr dirty="0"/>
              <a:t>사람들에게 복음이 전파된다고 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297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 replied to the messengers, </a:t>
            </a:r>
            <a:r>
              <a:rPr dirty="0" smtClean="0"/>
              <a:t>"</a:t>
            </a:r>
            <a:r>
              <a:rPr dirty="0"/>
              <a:t>Go back and report to </a:t>
            </a:r>
            <a:r>
              <a:rPr dirty="0" smtClean="0"/>
              <a:t>John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what </a:t>
            </a:r>
            <a:r>
              <a:rPr dirty="0"/>
              <a:t>you have seen and </a:t>
            </a:r>
            <a:r>
              <a:rPr dirty="0" smtClean="0"/>
              <a:t>heard:</a:t>
            </a:r>
            <a:r>
              <a:rPr lang="ko-KR" altLang="en-US" dirty="0"/>
              <a:t> </a:t>
            </a:r>
            <a:r>
              <a:rPr dirty="0" smtClean="0"/>
              <a:t>The </a:t>
            </a:r>
            <a:r>
              <a:rPr dirty="0"/>
              <a:t>blind receive </a:t>
            </a:r>
            <a:r>
              <a:rPr dirty="0" smtClean="0"/>
              <a:t>sight,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lame walk, </a:t>
            </a:r>
            <a:r>
              <a:rPr dirty="0" smtClean="0"/>
              <a:t>those </a:t>
            </a:r>
            <a:r>
              <a:rPr dirty="0"/>
              <a:t>who have leprosy are cured, </a:t>
            </a:r>
            <a:r>
              <a:rPr dirty="0" smtClean="0"/>
              <a:t>the </a:t>
            </a:r>
            <a:r>
              <a:rPr dirty="0"/>
              <a:t>deaf </a:t>
            </a:r>
            <a:r>
              <a:rPr dirty="0" smtClean="0"/>
              <a:t>hear,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dead are raised, </a:t>
            </a:r>
            <a:r>
              <a:rPr dirty="0" smtClean="0"/>
              <a:t>and </a:t>
            </a:r>
            <a:r>
              <a:rPr dirty="0"/>
              <a:t>the good news is preached to the poor.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나로 인해 걸려 넘어지지 않는 사람은 복이 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Blessed is the man who does not fall away on account of me."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366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요한이 보낸 사람들이 떠나자 예수께서는 사람들에게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요한에 </a:t>
            </a:r>
            <a:r>
              <a:rPr dirty="0"/>
              <a:t>대해 말씀을 시작하셨습니다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너희가 무엇을 보려고 광야에 나갔느냐? </a:t>
            </a:r>
            <a:r>
              <a:rPr dirty="0" smtClean="0"/>
              <a:t>바람에 </a:t>
            </a:r>
            <a:r>
              <a:rPr dirty="0"/>
              <a:t>흔들리는 갈대냐?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242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John's messengers left, Jesus began to </a:t>
            </a:r>
            <a:r>
              <a:rPr dirty="0" smtClean="0"/>
              <a:t>speak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the crowd about John: "What did you go out into the desert to </a:t>
            </a:r>
            <a:r>
              <a:rPr dirty="0" smtClean="0"/>
              <a:t>see?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 </a:t>
            </a:r>
            <a:r>
              <a:rPr dirty="0"/>
              <a:t>reed swayed by the wind?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024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/>
              <a:t>그렇지 않으면 무엇을 보려고 나갔느냐? 좋은 옷을 입은 사람이냐?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아니다</a:t>
            </a:r>
            <a:r>
              <a:rPr dirty="0"/>
              <a:t>. 화려한 옷을 입고 사치에 빠져 사는 사람은 왕궁에 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061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not, what did you go out to see? A man dressed in fine clothes?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No</a:t>
            </a:r>
            <a:r>
              <a:rPr dirty="0"/>
              <a:t>, those who wear expensive clothes and indulge in luxury are in palaces.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352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/>
              <a:t>그러면 무엇을 보려고 나갔느냐? 예언자냐?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그렇다</a:t>
            </a:r>
            <a:r>
              <a:rPr dirty="0"/>
              <a:t>. 내가 너희에게 말한다. 요한은 예언자보다 더 위대한 인물이다.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405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what did you go out to see? A prophet?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Yes</a:t>
            </a:r>
            <a:r>
              <a:rPr dirty="0"/>
              <a:t>, I tell you, and more than a prophet.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136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이 사람에 대해 성경에 이렇게 기록됐다.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보라. 내가 네 앞에 내 사자를 보낸다.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그가 </a:t>
            </a:r>
            <a:r>
              <a:rPr dirty="0"/>
              <a:t>네 길을 네 앞서 준비할 것이다</a:t>
            </a:r>
            <a:r>
              <a:rPr dirty="0" smtClean="0"/>
              <a:t>’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420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the one about whom it is written: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"`</a:t>
            </a:r>
            <a:r>
              <a:rPr dirty="0"/>
              <a:t>I will send my messenger ahead of you,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will prepare your way before you.'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681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/>
              <a:t>내가 너희에게 말한다.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여인에게서 </a:t>
            </a:r>
            <a:r>
              <a:rPr dirty="0"/>
              <a:t>난 사람 중에 </a:t>
            </a:r>
            <a:r>
              <a:rPr dirty="0" smtClean="0"/>
              <a:t>요한보다 </a:t>
            </a:r>
            <a:r>
              <a:rPr dirty="0"/>
              <a:t>더 큰 사람은 없다.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그러나 </a:t>
            </a:r>
            <a:r>
              <a:rPr dirty="0"/>
              <a:t>하나님 나라에서는 가장 작은 사람이라도 요한보다 더 크다.”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776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tell you,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among </a:t>
            </a:r>
            <a:r>
              <a:rPr dirty="0"/>
              <a:t>those born of women there is no one greater than John;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yet </a:t>
            </a:r>
            <a:r>
              <a:rPr dirty="0"/>
              <a:t>the one who is least in the kingdom of God is greater than he."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90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/>
              <a:t>(요한의 설교를 들은 사람들과 심지어는 </a:t>
            </a:r>
            <a:r>
              <a:rPr dirty="0" smtClean="0"/>
              <a:t>세리들도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요한의 </a:t>
            </a:r>
            <a:r>
              <a:rPr dirty="0"/>
              <a:t>세례를 받았고 </a:t>
            </a:r>
            <a:r>
              <a:rPr dirty="0" smtClean="0"/>
              <a:t>하나님이 </a:t>
            </a:r>
            <a:r>
              <a:rPr dirty="0"/>
              <a:t>의로우신 분임을 드러냈습니다.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157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(All the people, even the tax collectors, when they </a:t>
            </a:r>
            <a:r>
              <a:rPr dirty="0" smtClean="0"/>
              <a:t>heard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Jesus</a:t>
            </a:r>
            <a:r>
              <a:rPr dirty="0"/>
              <a:t>' words, </a:t>
            </a:r>
            <a:r>
              <a:rPr dirty="0" smtClean="0"/>
              <a:t>acknowledged </a:t>
            </a:r>
            <a:r>
              <a:rPr dirty="0"/>
              <a:t>that God's way was right,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they had been baptized by John.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백부장은 예수의 소문을 듣고 유대 장로들을 예수께 보내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자기 </a:t>
            </a:r>
            <a:r>
              <a:rPr dirty="0"/>
              <a:t>종을 낫게 해 달라고 부탁했습니다.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274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centurion heard of Jesus and sent some elders of the Jews to him,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asking </a:t>
            </a:r>
            <a:r>
              <a:rPr dirty="0"/>
              <a:t>him to come and heal his servant.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48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/>
              <a:t>그러나 바리새파 사람들과 율법학자들은 요한에게 세례를 받지 않았고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자기들을 </a:t>
            </a:r>
            <a:r>
              <a:rPr dirty="0"/>
              <a:t>향한 하나님의 계획을 물리쳤습니다.)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474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Pharisees and experts in the law rejected </a:t>
            </a:r>
            <a:r>
              <a:rPr dirty="0" smtClean="0"/>
              <a:t>God's </a:t>
            </a:r>
            <a:r>
              <a:rPr dirty="0"/>
              <a:t>purpose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themselves, because they had not been baptized by John.)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236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/>
              <a:t>“그러니 이 세대 사람들을 무엇에 비교할 수 있을까?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그들은 </a:t>
            </a:r>
            <a:r>
              <a:rPr dirty="0"/>
              <a:t>무엇과 같을까?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382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"To what, then, can I compare the people of this generation?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What </a:t>
            </a:r>
            <a:r>
              <a:rPr dirty="0"/>
              <a:t>are they like?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/>
              <a:t>그들은 시장에 앉아서 서로 부르며 이렇게 말하는 아이들과 같다.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우리가 너희를 위해 피리를 불어도 너희는 춤추지 않았고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우리가 </a:t>
            </a:r>
            <a:r>
              <a:rPr dirty="0"/>
              <a:t>애곡해도 너희는 울지 않았다.’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066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like children sitting in the marketplace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calling out to each other: "`We played the flute for you,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you did not dance; we sang a dirge, and you did not cry.'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01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/>
              <a:t>세례자 요한이 와서 빵도 먹지 않고 포도주도 마시지 않자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너희는 </a:t>
            </a:r>
            <a:r>
              <a:rPr dirty="0"/>
              <a:t>‘저 사람이 귀신 들렸다’라고 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119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John the Baptist came neither eating bread nor drinking wine,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you say, `He has a demon.'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76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/>
              <a:t>인자가 와서 먹고 마시니 너희가 말하기를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보라. 저 사람은 먹보에다 술꾼으로 세리와 죄인의 친구다’라고 말한다.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298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Man came eating and drinking, and you say,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Here is a glutton and a drunkard, a friend of tax collectors and "sinners."'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그러나 지혜의 자녀들이 결국 지혜가 옳다는 것을 인증하는 법이다.”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wisdom is proved right by all her children."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/>
              <a:t>한 바리새파 사람이 예수를 저녁 식사에 초대했습니다.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그래서 </a:t>
            </a:r>
            <a:r>
              <a:rPr dirty="0"/>
              <a:t>예수께서는 그 바리새파 사람의 집으로 들어가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식탁에 </a:t>
            </a:r>
            <a:r>
              <a:rPr dirty="0"/>
              <a:t>기대어 앉으셨습니다.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362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one of the Pharisees invited Jesus to have dinner with him,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he went to the Pharisee's house and reclined at the table.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/>
              <a:t>그 마을에 죄인인 한 여자가 있었는데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예수께서 </a:t>
            </a:r>
            <a:r>
              <a:rPr dirty="0"/>
              <a:t>그 바리새파 사람의 집에 계시다는 것을 알고는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향유가 </a:t>
            </a:r>
            <a:r>
              <a:rPr dirty="0"/>
              <a:t>든 옥합을 가지고 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448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a woman who had lived a sinful life in that town learned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Jesus was eating at the Pharisee's house,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she </a:t>
            </a:r>
            <a:r>
              <a:rPr dirty="0"/>
              <a:t>brought an alabaster jar of perfume,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318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/>
              <a:t>예수의 뒤로 그 발 곁에 서서 울며 눈물로 그분의 발을 적셨습니다.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그리고 </a:t>
            </a:r>
            <a:r>
              <a:rPr dirty="0"/>
              <a:t>자신의 머리카락으로 발을 닦고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발에 자신의 입을 맞추며 향유를 부었습니다.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5070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as she stood behind him at his feet weeping,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she </a:t>
            </a:r>
            <a:r>
              <a:rPr dirty="0"/>
              <a:t>began to wet his feet with her tears</a:t>
            </a:r>
            <a:r>
              <a:rPr dirty="0" smtClean="0"/>
              <a:t>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Then </a:t>
            </a:r>
            <a:r>
              <a:rPr dirty="0"/>
              <a:t>she wiped them with her hair,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kissed </a:t>
            </a:r>
            <a:r>
              <a:rPr dirty="0"/>
              <a:t>them and poured perfume on them.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/>
              <a:t>예수를 초대한 바리새파 사람이 이 광경을 보고 속으로 말했습니다.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만약 이 사람이 예언자라면 자기를 만지는 저 여자가 누구며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어떤 </a:t>
            </a:r>
            <a:r>
              <a:rPr dirty="0"/>
              <a:t>여자인지 알았을 텐데. 저 여자는 죄인이 아닌가!’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597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Pharisee who had invited him saw this, he said to himself,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If this man were a prophet, he would know who is touching him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what kind of woman she is -- that she is a sinner."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03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장로들이 예수께 와서 간곡히 부탁했습니다.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이 사람은 선생님이 그렇게 해 주실 만한 사람입니다.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709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came to Jesus, they pleaded earnestly with him,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This man deserves to have you do this,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58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/>
              <a:t>예수께서 그에게 말씀하셨습니다. “시몬아, 네게 할 말이 있다.”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그가 </a:t>
            </a:r>
            <a:r>
              <a:rPr dirty="0"/>
              <a:t>대답했습니다. “선생님, 말씀하십시오.”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002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answered him,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Simon, I have something to tell you." </a:t>
            </a:r>
            <a:r>
              <a:rPr dirty="0" smtClean="0"/>
              <a:t>"</a:t>
            </a:r>
            <a:r>
              <a:rPr dirty="0"/>
              <a:t>Tell me, teacher," he said.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541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/>
              <a:t>“어떤 채권자에게 빚을 진 두 사람이 있었다.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한 </a:t>
            </a:r>
            <a:r>
              <a:rPr dirty="0"/>
              <a:t>사람은 500데나리온을, 또 한 사람은 50데나리온을 빚졌다.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922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"Two men owed money to a certain </a:t>
            </a:r>
            <a:r>
              <a:rPr dirty="0" smtClean="0"/>
              <a:t>moneylender.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One </a:t>
            </a:r>
            <a:r>
              <a:rPr dirty="0"/>
              <a:t>owed him five hundred denarii, and the other fifty.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820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/>
              <a:t>두 사람 다 빚 갚을 돈이 없어 채권자가 두 사람의 빚을 모두 없애 주었다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그러면 </a:t>
            </a:r>
            <a:r>
              <a:rPr dirty="0"/>
              <a:t>두 사람 중 누가 그 채권자를 더 사랑하겠느냐?”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414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Neither of them had the money to pay him </a:t>
            </a:r>
            <a:r>
              <a:rPr dirty="0" smtClean="0"/>
              <a:t>back,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he canceled the debts of both. Now which of them will love him more?"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570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43</a:t>
            </a:r>
            <a:br>
              <a:rPr dirty="0"/>
            </a:br>
            <a:r>
              <a:rPr dirty="0"/>
              <a:t>시몬이 대답했습니다. “더 많은 빚을 면제받은 사람이라고 생각합니다.”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예수께서 </a:t>
            </a:r>
            <a:r>
              <a:rPr dirty="0"/>
              <a:t>말씀하셨습니다. “네 판단이 옳다.”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419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Simon replied, "I suppose the one who had the bigger debt canceled."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You have judged correctly," Jesus said.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44</a:t>
            </a:r>
            <a:br>
              <a:rPr dirty="0"/>
            </a:br>
            <a:r>
              <a:rPr dirty="0"/>
              <a:t>그러고 나서 예수께서는 그 여인을 돌아보고 시몬에게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이 여인이 보이느냐? 내가 네 집에 들어왔을 때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너는 </a:t>
            </a:r>
            <a:r>
              <a:rPr dirty="0"/>
              <a:t>내게 발 씻을 물도 주지 않았다. 그러나 이 여인은 자신의 눈물로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내 </a:t>
            </a:r>
            <a:r>
              <a:rPr dirty="0"/>
              <a:t>발을 적시고 자신의 머리카락으로 닦아 주었다.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8689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turned toward the woman and said to Simon,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Do you see this woman? I came into your house.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did not give me any water for my feet,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she wet my feet with her tears and wiped them with her hair.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638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45</a:t>
            </a:r>
            <a:br>
              <a:rPr dirty="0"/>
            </a:br>
            <a:r>
              <a:rPr dirty="0"/>
              <a:t>너는 내게 입 맞추지 않았지만 이 여인은 내가 들어왔을 때부터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계속 </a:t>
            </a:r>
            <a:r>
              <a:rPr dirty="0"/>
              <a:t>내 발에 입 맞추고 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558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did not give me a kiss, but this woman, from the time I entered,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has </a:t>
            </a:r>
            <a:r>
              <a:rPr dirty="0"/>
              <a:t>not stopped kissing my feet.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957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46</a:t>
            </a:r>
            <a:br>
              <a:rPr dirty="0"/>
            </a:br>
            <a:r>
              <a:rPr dirty="0"/>
              <a:t>너는 내 머리에 기름을 부어 주지 않았지만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 </a:t>
            </a:r>
            <a:r>
              <a:rPr dirty="0"/>
              <a:t>여인은 내 발에 향유를 부어 주었다.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266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did not put oil on my head,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she has poured perfume on my feet.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7464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47</a:t>
            </a:r>
            <a:br>
              <a:rPr dirty="0"/>
            </a:br>
            <a:r>
              <a:rPr dirty="0"/>
              <a:t>그러므로 내가 네게 말한다. 이 여인은 많은 죄를 용서받았다.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그것은 </a:t>
            </a:r>
            <a:r>
              <a:rPr dirty="0"/>
              <a:t>이 여인이 나를 많이 사랑했기 때문이다.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그러나 </a:t>
            </a:r>
            <a:r>
              <a:rPr dirty="0"/>
              <a:t>적게 용서받은 사람은 적게 사랑한다.”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722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Therefore, I tell you, her many sins have been forgiven </a:t>
            </a:r>
            <a:r>
              <a:rPr lang="en-US" altLang="ko-KR" dirty="0" smtClean="0"/>
              <a:t>–</a:t>
            </a:r>
            <a:r>
              <a:rPr dirty="0" smtClean="0"/>
              <a:t>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she loved much. But he who has been forgiven little loves little."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48</a:t>
            </a:r>
            <a:br>
              <a:rPr dirty="0"/>
            </a:br>
            <a:r>
              <a:rPr dirty="0"/>
              <a:t>그리고 나서 예수께서 여인에게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네 죄들이 용서받았다.”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8771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Jesus said to her, </a:t>
            </a:r>
            <a:r>
              <a:rPr dirty="0" smtClean="0"/>
              <a:t>"</a:t>
            </a:r>
            <a:r>
              <a:rPr dirty="0"/>
              <a:t>Your sins are forgiven."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49</a:t>
            </a:r>
            <a:br>
              <a:rPr dirty="0"/>
            </a:br>
            <a:r>
              <a:rPr dirty="0"/>
              <a:t>식탁에 함께 앉아 있던 사람들이 수군거리기 시작했습니다.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이 사람이 도대체 누군데 죄까지도 용서한다는 것인가?”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725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other guests began to say among themselves,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Who is this who even forgives sins?"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그는 우리 민족을 사랑하고 우리 회당도 지어 주었습니다.”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because he loves our nation and has built our synagogue."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348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50</a:t>
            </a:r>
            <a:br>
              <a:rPr dirty="0"/>
            </a:br>
            <a:r>
              <a:rPr dirty="0"/>
              <a:t>예수께서 여인에게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네 믿음이 너를 구원했다. 평안히 가거라.”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265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said to the woman,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Your faith has saved you; go in peace."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7939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예수께서는 그들과 함께 가셨습니다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예수께서 </a:t>
            </a:r>
            <a:r>
              <a:rPr dirty="0"/>
              <a:t>그 </a:t>
            </a:r>
            <a:r>
              <a:rPr dirty="0" smtClean="0"/>
              <a:t>집에서</a:t>
            </a:r>
            <a:r>
              <a:rPr lang="ko-KR" altLang="en-US" dirty="0"/>
              <a:t> </a:t>
            </a:r>
            <a:r>
              <a:rPr dirty="0" smtClean="0"/>
              <a:t>멀지 </a:t>
            </a:r>
            <a:r>
              <a:rPr dirty="0"/>
              <a:t>않은 곳에 이르렀을 때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백부장은 </a:t>
            </a:r>
            <a:r>
              <a:rPr dirty="0"/>
              <a:t>친구들을 보내 예수께 이렇게 아뢰도록 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주여, 더 수고하실 필요가 없습니다. 저는 주를 제 집에 모실 자격이 없습니다.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329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Jesus went with them. He was not far from the house when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centurion sent friends to say to him: "Lord, don't trouble yourself,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I do not deserve to have you come under my roof.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244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그래서 제가 직접 주께 나아갈 엄두도 못 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그저 </a:t>
            </a:r>
            <a:r>
              <a:rPr dirty="0"/>
              <a:t>말씀만 하십시오. 그러면 제 하인이 나을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830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is why I did not even consider myself worthy to come to you.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say the word, and my servant will be healed.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033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저도 상관 아래 있으면서, 제 아래도 부하들이 있는 사람입니다.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제가 </a:t>
            </a:r>
            <a:r>
              <a:rPr dirty="0"/>
              <a:t>부하에게 ‘가라’ 하면 가고 ‘오라’ 하면 오며 하인에게 ‘이것을 하라’ 하면 합니다.”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94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myself am a man under authority, with soldiers under me.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tell this one, `Go,' and he goes; and that one, `Come,' and he comes.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say to my servant, `Do this,' and he does it."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4361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예수께서는 이 말을 듣고 백부장을 놀랍게 여겨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돌아서서 </a:t>
            </a:r>
            <a:r>
              <a:rPr dirty="0"/>
              <a:t>따라오던 사람들에게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내가 너희에게 말한다. 이스라엘에서도 이렇게 큰 믿음을 본 적이 없다.”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850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Jesus heard this, he was amazed at him,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turning to the crowd following him, he said,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I tell you, I have not found such great faith even in Israel."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1651</Words>
  <Application>Microsoft Macintosh PowerPoint</Application>
  <PresentationFormat>와이드스크린</PresentationFormat>
  <Paragraphs>280</Paragraphs>
  <Slides>50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su_mac</cp:lastModifiedBy>
  <cp:revision>130</cp:revision>
  <dcterms:created xsi:type="dcterms:W3CDTF">2019-02-17T10:11:46Z</dcterms:created>
  <dcterms:modified xsi:type="dcterms:W3CDTF">2022-09-08T05:18:58Z</dcterms:modified>
</cp:coreProperties>
</file>