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6"/>
  </p:normalViewPr>
  <p:slideViewPr>
    <p:cSldViewPr snapToGrid="0" snapToObjects="1">
      <p:cViewPr varScale="1">
        <p:scale>
          <a:sx n="105" d="100"/>
          <a:sy n="105" d="100"/>
        </p:scale>
        <p:origin x="9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그 후에 예수께서는 여러 마을과 고을을 두루 다니시며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 </a:t>
            </a:r>
            <a:r>
              <a:rPr dirty="0"/>
              <a:t>나라의 복음을 선포하셨습니다.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열두 </a:t>
            </a:r>
            <a:r>
              <a:rPr dirty="0"/>
              <a:t>제자들도 예수와 함께 동행했습니다.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this, Jesus traveled about from one town and village to another,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proclaiming </a:t>
            </a:r>
            <a:r>
              <a:rPr dirty="0"/>
              <a:t>the good news of the kingdom of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Twelve were with him,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예수께서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너희에게는 하나님 나라의 비밀을 알게 해 주었다.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내가 다른 사람들에게는 비유로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‘그들이 보아도 보지 못하고 들어도 깨닫지 못하게’하려는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94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"The knowledge of the secrets of the kingdom of God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been given to you, but to others I speak in parables,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that, "`though seeing, they may not </a:t>
            </a:r>
            <a:r>
              <a:rPr dirty="0" smtClean="0"/>
              <a:t>see;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though </a:t>
            </a:r>
            <a:r>
              <a:rPr dirty="0"/>
              <a:t>hearing, </a:t>
            </a:r>
            <a:r>
              <a:rPr dirty="0" smtClean="0"/>
              <a:t>they </a:t>
            </a:r>
            <a:r>
              <a:rPr dirty="0"/>
              <a:t>may not understand.'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비유의 뜻은 이와 같다. 씨는 하나님의 말씀이다.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"This is the meaning of the parable: The seed is the word of God.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길가에 떨어진 것은 하나님의 말씀을 들었으나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마귀가 </a:t>
            </a:r>
            <a:r>
              <a:rPr dirty="0"/>
              <a:t>와서 </a:t>
            </a:r>
            <a:r>
              <a:rPr dirty="0" smtClean="0"/>
              <a:t>그 </a:t>
            </a:r>
            <a:r>
              <a:rPr dirty="0"/>
              <a:t>마음에서 말씀을 빼앗아 가는 바람에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믿지 </a:t>
            </a:r>
            <a:r>
              <a:rPr dirty="0"/>
              <a:t>못하고 구원받지 못하는 사람들이다.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along the path are the ones who hear,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the devil comes and takes away the word from their hearts,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they may not believe and be saved.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바위 위에 떨어진 것은 하나님의 말씀을 듣고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기쁘게 </a:t>
            </a:r>
            <a:r>
              <a:rPr dirty="0"/>
              <a:t>받아들이지만 뿌리가 없어 잠시 동안 믿다가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시련이 </a:t>
            </a:r>
            <a:r>
              <a:rPr dirty="0"/>
              <a:t>닥치면 곧 넘어지는 사람들이다.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7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on the rock are the ones who receive the word with joy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they hear it, but they have no root.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believe for a while, but in the time of testing they fall away.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가시밭에 떨어진 것은 하나님의 말씀을 들었으나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세상의 걱정과 부와 쾌락에 사로잡혀서 자라지 못하고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온전한 </a:t>
            </a:r>
            <a:r>
              <a:rPr dirty="0"/>
              <a:t>열매를 맺지 못하는 사람들이다.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93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seed that fell among thorns stands for those who hear,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as they go on their way they are choked by life's worries,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riches </a:t>
            </a:r>
            <a:r>
              <a:rPr dirty="0"/>
              <a:t>and pleasures, and they do not mature.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그러나 좋은 땅에 떨어진 것은 착하고 좋은 마음으로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하나님의 </a:t>
            </a:r>
            <a:r>
              <a:rPr dirty="0"/>
              <a:t>말씀을 들은 뒤 그 말씀을 굳게 간직하고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인내해 </a:t>
            </a:r>
            <a:r>
              <a:rPr dirty="0"/>
              <a:t>좋은 열매를 맺는 사람들이다.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1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seed on good soil stands for those with a noble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good heart, who hear the word, retain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by persevering produce a crop.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등불을 켜서 그릇으로 덮거나 침대 밑에 두는 사람은 아무도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오히려 </a:t>
            </a:r>
            <a:r>
              <a:rPr dirty="0"/>
              <a:t>등불은 들어오는 사람들이 볼 수 있도록 등잔대 위에 두는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9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lights a lamp and hides it in a jar or puts it under a bed.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Instead</a:t>
            </a:r>
            <a:r>
              <a:rPr dirty="0"/>
              <a:t>, he puts it on a stand, so that those who come in can see the light.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숨겨 둔 것은 드러나고 감춰 둔 것은 알려지게 마련이다.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0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is nothing hidden that will not be disclosed,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nothing concealed that will not be known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brought out into the open.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30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그러므로 너희는 내 말을 조심해서 들으라.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가진 </a:t>
            </a:r>
            <a:r>
              <a:rPr dirty="0"/>
              <a:t>사람은 더 받고 가지지 못한 사람은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가진 </a:t>
            </a:r>
            <a:r>
              <a:rPr dirty="0"/>
              <a:t>줄로 생각하는 것조차 빼앗길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9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consider carefully how you listen.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Whoever </a:t>
            </a:r>
            <a:r>
              <a:rPr dirty="0"/>
              <a:t>has will be given more; whoever does not have,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what he thinks he has will be taken from him."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예수의 어머니와 형제들이 예수께로 왔으나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많은 </a:t>
            </a:r>
            <a:r>
              <a:rPr dirty="0"/>
              <a:t>사람들 때문에 예수께 가까이 갈 수가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3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Jesus' mother and brothers came to see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they were not able to get near him because of the crowd.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악한 영과 질병으로부터 고침받은 여자들도 예수와 함께했습니다.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이들은 </a:t>
            </a:r>
            <a:r>
              <a:rPr dirty="0"/>
              <a:t>일곱 귀신이 떠나간 막달라 마리아였고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28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some women who had been cured of evil spirits and diseases: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Mary </a:t>
            </a:r>
            <a:r>
              <a:rPr dirty="0"/>
              <a:t>(called Magdalene) from whom seven demons had come out;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8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그래서 사람들이 예수께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선생님의 어머니와 형제들이 선생님을 만나려고 밖에 서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1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Someone told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Your mother and brothers are standing outside,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wanting </a:t>
            </a:r>
            <a:r>
              <a:rPr dirty="0"/>
              <a:t>to see you."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2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하나님의 말씀을 듣고 실천하는 사람이 바로 내 어머니요, 내 형제들이다.”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7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"My mother and brothers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are </a:t>
            </a:r>
            <a:r>
              <a:rPr dirty="0"/>
              <a:t>those who hear God's word and put it into practice."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48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하루는 예수께서 제자들에게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호수 저편으로 가자.” 그래서 그들은 배에 올라타고 떠났습니다.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1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Jesus said to his disciples,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Let's go over to the other side of the lake."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got into a boat and set out.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그들이 배를 저어 가는 동안 예수께서는 잠이 드셨습니다.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 </a:t>
            </a:r>
            <a:r>
              <a:rPr dirty="0"/>
              <a:t>호수에 사나운 바람이 불어오더니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배에 </a:t>
            </a:r>
            <a:r>
              <a:rPr dirty="0"/>
              <a:t>물이 들이쳐 매우 위험한 상황이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35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sailed, he fell asleep. A squall came down on the lake,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 boat was being swamped, and they were in great danger.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57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제자들이 가서 예수를 깨우며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선생님! 선생님! 우리가 모두 빠져 죽게 생겼습니다!”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예수께서 일어나 바람과 파도를 꾸짖으시니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폭풍이 </a:t>
            </a:r>
            <a:r>
              <a:rPr dirty="0"/>
              <a:t>멈추고 호수가 다시 잔잔해졌습니다.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01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went and woke him, saying,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Master, Master, we're going to drown!"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got up and rebuked the wind and the raging waters;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storm subsided, and all was calm.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233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예수께서 제자들에게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너희의 믿음이 어디에 있느냐?” 제자들은 두려움과 놀라움 속에서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서로 </a:t>
            </a:r>
            <a:r>
              <a:rPr dirty="0"/>
              <a:t>말했습니다. “이분이 도대체 </a:t>
            </a:r>
            <a:r>
              <a:rPr dirty="0" smtClean="0"/>
              <a:t>누구시기에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바람과 </a:t>
            </a:r>
            <a:r>
              <a:rPr dirty="0"/>
              <a:t>물을 호령하시니 </a:t>
            </a:r>
            <a:r>
              <a:rPr dirty="0" smtClean="0"/>
              <a:t>바람과 </a:t>
            </a:r>
            <a:r>
              <a:rPr dirty="0"/>
              <a:t>물조차도 이분께 복종하는가?”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0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is your faith?" he asked his disciples.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fear and amazement they asked one another,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Who is this? He commands even the winds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water, and they obey him."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예수의 일행은 갈릴리 호수 건너편 거라사 지방으로 배를 저어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30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sailed to the region of the Gerasenes,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is across the lake from Galilee.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예수께서 배에서 내리시자 그 마을에 사는 귀신 들린 사람과 마주치셨습니다.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옷도 입지 않은 채 집이 아닌 무덤에서 산 지 벌써 오래된 사람이었습니다.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51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stepped ashore, </a:t>
            </a:r>
            <a:r>
              <a:rPr dirty="0" smtClean="0"/>
              <a:t>he </a:t>
            </a:r>
            <a:r>
              <a:rPr dirty="0"/>
              <a:t>was met by a demon-possessed man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town. </a:t>
            </a:r>
            <a:r>
              <a:rPr dirty="0" smtClean="0"/>
              <a:t>For </a:t>
            </a:r>
            <a:r>
              <a:rPr dirty="0"/>
              <a:t>a long time this man had not worn </a:t>
            </a:r>
            <a:r>
              <a:rPr dirty="0" smtClean="0"/>
              <a:t>clothes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lived in a house, </a:t>
            </a:r>
            <a:r>
              <a:rPr dirty="0" smtClean="0"/>
              <a:t>but </a:t>
            </a:r>
            <a:r>
              <a:rPr dirty="0"/>
              <a:t>had lived in the tombs.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66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그가 예수를 보자 소리를 지르며 예수의 발 앞에 </a:t>
            </a:r>
            <a:r>
              <a:rPr dirty="0" smtClean="0"/>
              <a:t>엎드려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지극히 높으신 하나님의 아들 예수여, 내가 당신과 무슨 상관이 있습니까?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제발 </a:t>
            </a:r>
            <a:r>
              <a:rPr dirty="0"/>
              <a:t>저를 괴롭히지 마십시오!”라고 찢어질 듯 큰 소리로 외쳤습니다.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2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saw Jesus, he cried out and fell at his feet,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shouting </a:t>
            </a:r>
            <a:r>
              <a:rPr dirty="0"/>
              <a:t>at the top of his voice, "What do you want with 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</a:t>
            </a:r>
            <a:r>
              <a:rPr dirty="0"/>
              <a:t>, Son of the Most High God? I beg you, don't torture me!"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이는 예수께서 그 사람에게서 나가라고 더러운 영에게 명령하셨기 때문입니다.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(</a:t>
            </a:r>
            <a:r>
              <a:rPr dirty="0"/>
              <a:t>그 사람은 수시로 귀신에게 붙들렸는데 손발을 쇠사슬에 묶어 둬도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 </a:t>
            </a:r>
            <a:r>
              <a:rPr dirty="0"/>
              <a:t>끊어 버리고 귀신에 이끌려 광야로 뛰쳐나가곤 했습니다.)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7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Jesus had commanded the evil spirit to come out of the man.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Many </a:t>
            </a:r>
            <a:r>
              <a:rPr dirty="0"/>
              <a:t>times it had seized him, and though he was chained hand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foot and kept under guard, he had broken his chains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had been driven by the demon into solitary places.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헤롯의 청지기인 구사의 아내 요안나 또 수산나와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밖의 많은 여인들이었습니다.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이들은 </a:t>
            </a:r>
            <a:r>
              <a:rPr dirty="0"/>
              <a:t>자신들의 재산으로 </a:t>
            </a:r>
            <a:r>
              <a:rPr dirty="0" smtClean="0"/>
              <a:t>예수의 </a:t>
            </a:r>
            <a:r>
              <a:rPr dirty="0"/>
              <a:t>일행을 섬겼습니다.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30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Joanna the wife of Cuza, the manager of Herod's household;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Susanna</a:t>
            </a:r>
            <a:r>
              <a:rPr dirty="0"/>
              <a:t>; and many others. These women were helping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support them out of their own means.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626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예수께서 그에게 물으셨습니다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네 이름이 무엇이냐?” </a:t>
            </a:r>
            <a:r>
              <a:rPr dirty="0" smtClean="0"/>
              <a:t>그가 </a:t>
            </a:r>
            <a:r>
              <a:rPr dirty="0"/>
              <a:t>대답했습니다. “‘군대’입니다.”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사람 속에 귀신들이 많이 들어 있었기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4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asked him, "What is your name?" "Legion," he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many demons had gone into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귀신들은 자기들을 지옥으로 보내지 말아 달라고 예수께 간청했습니다.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4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begged him repeatedly not to order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them </a:t>
            </a:r>
            <a:r>
              <a:rPr dirty="0"/>
              <a:t>to go into the Abyss.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마침 많은 돼지 떼가 언덕에서 먹이를 먹고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귀신들이 </a:t>
            </a:r>
            <a:r>
              <a:rPr dirty="0"/>
              <a:t>예수께 돼지들 속으로 들어가게 해 달라고 애원하자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허락하셨습니다.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90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 herd of pigs was feeding there on the hillside.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demons begged Jesus to let them go into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gave them permission.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귀신들은 그 사람에게서 나와 돼지들에게 들어갔습니다.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돼지 떼는 비탈진 둑으로 내리달아 호수에 빠져 죽게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1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demons came out of the man, they went into the pigs,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herd rushed down the steep bank into the lake and was drowned.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돼지를 치던 사람들이 그 광경을 보고 달아나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마을과 </a:t>
            </a:r>
            <a:r>
              <a:rPr dirty="0"/>
              <a:t>그 일대에 이 일을 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5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those tending the pigs saw what had happened,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ran off and reported this in the town and countryside,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61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그래서 사람들도 이 광경을 보려고 나왔습니다.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예수께 가 보니 정말 그 귀신 들렸던 사람이 제정신이 들어 </a:t>
            </a:r>
            <a:r>
              <a:rPr dirty="0" smtClean="0"/>
              <a:t>옷을 </a:t>
            </a:r>
            <a:r>
              <a:rPr dirty="0"/>
              <a:t>입고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예수의 </a:t>
            </a:r>
            <a:r>
              <a:rPr dirty="0"/>
              <a:t>발 앞에 앉아 있는 것이었습니다. 그러자 그들은 두려웠습니다.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1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went out to see what had happened.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they came to Jesus, they found the man from whom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demons had gone out, sitting at Jesus' feet,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dressed </a:t>
            </a:r>
            <a:r>
              <a:rPr dirty="0"/>
              <a:t>and in his right mind; and they were afraid.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처음부터 이 광경을 지켜본 사람들은 그 귀신 들렸던 사람이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어떻게 </a:t>
            </a:r>
            <a:r>
              <a:rPr dirty="0"/>
              <a:t>낫게 됐는지 그들에게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1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had seen it told the people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the demon-possessed </a:t>
            </a:r>
            <a:r>
              <a:rPr dirty="0" smtClean="0"/>
              <a:t>man </a:t>
            </a:r>
            <a:r>
              <a:rPr dirty="0"/>
              <a:t>had been cured.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그러자 거라사 주변의 모든 사람들은 두려움에 가득 차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 </a:t>
            </a:r>
            <a:r>
              <a:rPr dirty="0"/>
              <a:t>떠나 달라고 간청했습니다.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그리하여 </a:t>
            </a:r>
            <a:r>
              <a:rPr dirty="0"/>
              <a:t>예수께서는 배를 타고 그곳을 떠나셨습니다.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00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people of the region of the Gerasenes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asked </a:t>
            </a:r>
            <a:r>
              <a:rPr dirty="0"/>
              <a:t>Jesus to leave them, because they were overcome with fear.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he got into the boat and left.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귀신 들렸던 그 사람은 자신도 함께 가겠다고 예수께 애원했습니다.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예수께서는 그를 보내며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0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from whom the demons had gone out begged to go with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Jesus sent him away, saying,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13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“집으로 돌아가서 하나님께서 네게 하신 일을 다 말하여라.”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그 사람은 온 마을을 다니며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얼마나 큰일을 행하셨는지 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1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"Return home and tell how much God has done for you."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 man went away and told all over town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much Jesus had done for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많은 무리가 모여들고 각 마을에서 사람들이 예수께로 나아오니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그들에게 비유를 통해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69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a large crowd was gathering and people were coming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Jesus from town after town, he told this parable: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예수께서 돌아오시자 많은 사람들이 그분을 반겼습니다.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 </a:t>
            </a:r>
            <a:r>
              <a:rPr dirty="0"/>
              <a:t>모두가 예수를 기다리고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6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when Jesus returned, a crowd welcomed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they were all expecting him.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그때 야이로라는 회당장이 와서 예수의 발 앞에 엎드리며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집에 와 달라고 간절히 애원했습니다.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0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 man named Jairus, a ruler of the synagogue,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came </a:t>
            </a:r>
            <a:r>
              <a:rPr dirty="0"/>
              <a:t>and fell at Jesus' feet, pleading with him to come to his house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열두 살 된 자기 외동딸이 죽어 가고 있었기 때문입니다.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그리로 내려가시는데 많은 사람들이 밀어 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1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his only daughter, a girl of about twelve, was dying.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Jesus was on his way, the crowds almost crushed him.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그중에는 12년 동안 혈루병을 앓아 온 여인이 있었는데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의사들에게 </a:t>
            </a:r>
            <a:r>
              <a:rPr dirty="0"/>
              <a:t>재산을 모두 썼지만 어느 누구도 그 여인의 병을 고쳐 줄 수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6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woman was there who had been subject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bleeding for twelve years, but no one could heal her.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그 여인은 예수의 뒤로 비집고 다가가 그분의 옷자락에 손을 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즉시 출혈이 멈췄습니다.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3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came up behind him and touched the edge of his cloak,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immediately her bleeding stopped.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31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그때 예수께서 “누가 내게 손을 댔느냐?”라고 물으셨습니다.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사람들이 </a:t>
            </a:r>
            <a:r>
              <a:rPr dirty="0"/>
              <a:t>모두 만지지 않았다고 하자 베드로가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많은 사람들이 선생님을 밀어 대고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25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touched me?" Jesus asked. When they all denied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Peter </a:t>
            </a:r>
            <a:r>
              <a:rPr dirty="0"/>
              <a:t>said, "Master, the people are crowding and pressing against you."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9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그러자 예수께서 말씀하셨습니다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누군가가 내게 손을 댔다. </a:t>
            </a:r>
            <a:r>
              <a:rPr dirty="0" smtClean="0"/>
              <a:t>내게서 </a:t>
            </a:r>
            <a:r>
              <a:rPr dirty="0"/>
              <a:t>능력이 나간 것을 알고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3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said, "Someone touched me;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know that power has gone out from me."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541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그러자 여인은 더 이상 숨길 수 없음을 알고 떨면서 앞으로 나와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예수의 </a:t>
            </a:r>
            <a:r>
              <a:rPr dirty="0"/>
              <a:t>발 앞에 엎드렸습니다. 여인은 모든 사람 앞에서 왜 예수께 손을 댔는지,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어떻게 병이 즉시 나았는지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2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woman, seeing that she could not go unnoticed,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came </a:t>
            </a:r>
            <a:r>
              <a:rPr dirty="0"/>
              <a:t>trembling and fell at his feet. In the presence of all the people,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told why she had touched him and how she had been instantly healed.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1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그러자 예수께서 여인에게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딸아, 네 믿음이 너를 구원했다. 평안히 가거라.”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4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Daughter, your faith has healed you. Go in peace."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685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예수께서 말씀을 채 마치시기도 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야이로 </a:t>
            </a:r>
            <a:r>
              <a:rPr dirty="0"/>
              <a:t>회당장의 집에서 사람이 와서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따님이 죽었습니다. 선생님께 더 폐를 끼치지 않는 것이 좋겠습니다.”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5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Jesus was still speaking, someone came from the house of Jairus,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synagogue ruler. "Your daughter is dead," he said.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Don't bother the teacher any more."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“씨 뿌리는 사람이 씨를 뿌리러 나갔다.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씨를 뿌리자 그중 어떤 씨는 길가에 떨어져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사람들에게 </a:t>
            </a:r>
            <a:r>
              <a:rPr dirty="0"/>
              <a:t>밟히고 하늘의 새들에게 다 먹혀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7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farmer went out to sow his seed</a:t>
            </a:r>
            <a:r>
              <a:rPr dirty="0" smtClean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he was scattering the seed, </a:t>
            </a:r>
            <a:r>
              <a:rPr dirty="0" smtClean="0"/>
              <a:t>some </a:t>
            </a:r>
            <a:r>
              <a:rPr dirty="0"/>
              <a:t>fell along the path;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was trampled on, and the birds of the air ate it up.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56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/>
              <a:t>이 말을 듣고 예수께서 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두려워하지 마라. 믿기만 하면 아이가 나을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5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Hearing this, Jesus said to Jairus,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Don't be afraid; just believe, and she will be healed."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예수께서는 야이로의 집에 이르러 베드로와 요한과 야고보와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아이의 </a:t>
            </a:r>
            <a:r>
              <a:rPr dirty="0"/>
              <a:t>부모 외에는 아무도 들어오지 못하게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1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arrived at the house of </a:t>
            </a:r>
            <a:r>
              <a:rPr dirty="0" smtClean="0"/>
              <a:t>Jairus,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did not let anyone go </a:t>
            </a:r>
            <a:r>
              <a:rPr dirty="0" smtClean="0"/>
              <a:t>in </a:t>
            </a:r>
            <a:r>
              <a:rPr dirty="0"/>
              <a:t>with him except Peter,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John </a:t>
            </a:r>
            <a:r>
              <a:rPr dirty="0"/>
              <a:t>and James, and the child's father and mother.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0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사람들은 모두 그 아이에 대해 애도하며 크게 울고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말씀하셨습니다. “울지 마라. 이 아이는 죽은 것이 아니라 자고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4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Meanwhile, all the people were wailing and mourning for her.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Stop wailing," Jesus said. "She is not dead but asleep."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그들은 아이가 죽은 것을 알기에 예수를 비웃었습니다.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laughed at him, knowing that she was dead.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그러나 예수께서 그 아이의 손을 잡고 말씀하셨습니다. “아이야, 일어나라!”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took her by the hand and said, "My child, get up!"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/>
              <a:t>그때 그 아이의 영이 돌아와 아이가 곧 일어났습니다.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예수께서 아이에게 먹을 것을 갖다 주라고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0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spirit returned, and at once she stood up.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Jesus told them to give her something to eat.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/>
              <a:t>그 아이의 부모는 무척 놀랐습니다.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예수께서는 이 일을 아무에게도 말하지 말라고 그들에게 명령하셨습니다.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5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parents were astonished,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he ordered them not to tell anyone what had happened.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어떤 씨는 바위 위에 떨어졌는데 싹이 돋았지만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물기가 </a:t>
            </a:r>
            <a:r>
              <a:rPr dirty="0"/>
              <a:t>없어서 곧 시들어 버리고 말았다.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81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fell on rock, and when it came up,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plants withered because they had no moisture.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어떤 씨는 가시덤불 속에 떨어졌는데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가시덤불이 </a:t>
            </a:r>
            <a:r>
              <a:rPr dirty="0"/>
              <a:t>함께 자라서 그 기운을 막아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3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 seed fell among thorns,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grew up with it and choked the plants.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2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또 다른 씨는 좋은 땅에 떨어져 자라나 100배나 많은 열매를 맺었다.”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말씀을 마치고 큰 소리로 외치셨습니다. “들을 귀 있는 사람은 들으라!”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93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other seed fell on good soil.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came up and yielded a crop, </a:t>
            </a:r>
            <a:r>
              <a:rPr dirty="0" smtClean="0"/>
              <a:t>a </a:t>
            </a:r>
            <a:r>
              <a:rPr dirty="0"/>
              <a:t>hundred times more than was sown."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said this, he called out, </a:t>
            </a:r>
            <a:r>
              <a:rPr dirty="0" smtClean="0"/>
              <a:t>"</a:t>
            </a:r>
            <a:r>
              <a:rPr dirty="0"/>
              <a:t>He who has ears to hear, let him hear."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제자들은 예수께 이 비유가 무엇을 뜻하는지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disciples asked him what this parable meant.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1907</Words>
  <Application>Microsoft Macintosh PowerPoint</Application>
  <PresentationFormat>와이드스크린</PresentationFormat>
  <Paragraphs>324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2022-09-08T05:40:37Z</dcterms:modified>
</cp:coreProperties>
</file>