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예수께서는 열두 제자를 한 자리에 불러 모으시고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귀신들을 쫓고 병을 고치는 능력과 권세를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2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had called the Twelve together,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gave them power and authority to drive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out </a:t>
            </a:r>
            <a:r>
              <a:rPr dirty="0"/>
              <a:t>all demons and to cure diseases,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사도들이 돌아와 예수께 자기들이 한 일을 보고했습니다.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예수께서는 그들을 따로 데리고 벳새다라는 마을로 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9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apostles </a:t>
            </a:r>
            <a:r>
              <a:rPr dirty="0" smtClean="0"/>
              <a:t>returned,</a:t>
            </a:r>
            <a:r>
              <a:rPr lang="ko-KR" altLang="en-US" dirty="0"/>
              <a:t> </a:t>
            </a:r>
            <a:r>
              <a:rPr dirty="0" smtClean="0"/>
              <a:t>they </a:t>
            </a:r>
            <a:r>
              <a:rPr dirty="0"/>
              <a:t>reported to Jesus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they had done. </a:t>
            </a:r>
            <a:r>
              <a:rPr dirty="0" smtClean="0"/>
              <a:t>Then </a:t>
            </a:r>
            <a:r>
              <a:rPr dirty="0"/>
              <a:t>he took them with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withdrew by themselves </a:t>
            </a:r>
            <a:r>
              <a:rPr dirty="0" smtClean="0"/>
              <a:t>to </a:t>
            </a:r>
            <a:r>
              <a:rPr dirty="0"/>
              <a:t>a town called Bethsaida,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그러나 사람들은 이 사실을 알아채고 예수를 따라왔습니다.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예수께서는 </a:t>
            </a:r>
            <a:r>
              <a:rPr dirty="0"/>
              <a:t>그들을 맞이하고 하나님 나라에 대해 말씀하시며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사람들을 </a:t>
            </a:r>
            <a:r>
              <a:rPr dirty="0"/>
              <a:t>고쳐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7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crowds learned about it and followed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welcomed them and spoke to them about the kingdom of God,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healed those who needed healing.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8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날이 저물자 열두 제자가 예수께 다가와 말했습니다.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우리가 외딴 곳에 와 있으니 사람들을 </a:t>
            </a:r>
            <a:r>
              <a:rPr dirty="0" smtClean="0"/>
              <a:t>보내</a:t>
            </a:r>
            <a:r>
              <a:rPr lang="ko-KR" altLang="en-US" dirty="0" smtClean="0"/>
              <a:t> </a:t>
            </a:r>
            <a:r>
              <a:rPr dirty="0" smtClean="0"/>
              <a:t>주변 </a:t>
            </a:r>
            <a:r>
              <a:rPr dirty="0"/>
              <a:t>마을과 농가로 가서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잠잘 </a:t>
            </a:r>
            <a:r>
              <a:rPr dirty="0"/>
              <a:t>곳을 찾고 먹을 것을 얻게 하십시오.”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36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 in the afternoon the Twelve came to him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Send the crowd away so they can go to the surrounding villages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countryside and find food and lodging,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we are in a remote place here."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56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예수께서 대답하셨습니다. “너희가 그들에게 먹을 것을 주라.”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제자들이 </a:t>
            </a:r>
            <a:r>
              <a:rPr dirty="0"/>
              <a:t>말했습니다. “저희가 가진 </a:t>
            </a:r>
            <a:r>
              <a:rPr dirty="0" smtClean="0"/>
              <a:t>것이라고는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빵 다섯 개와 물고기 두 마리뿐입니다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많은 사람들을 다 먹이려면 </a:t>
            </a:r>
            <a:r>
              <a:rPr dirty="0" smtClean="0"/>
              <a:t>가서 </a:t>
            </a:r>
            <a:r>
              <a:rPr dirty="0"/>
              <a:t>먹을 것을 사 와야 합니다.”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9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"You give them something to eat." They answered,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We have only five loaves of bread and two fish -- unless we go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buy food for all this crowd."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그곳에는 남자만 5,000명 정도가 있었기 때문입니다.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예수께서 제자들에게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사람들을 50명씩 둘러앉게 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6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(About five thousand men were there.) But he said to his disciples,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Have them sit down in groups of about fifty each."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제자들은 그대로 사람들을 모두 앉혔습니다.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disciples did so, and everybody sat down.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예수께서는 빵 다섯 개와 물고기 두 마리를 손에 들고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하늘을 </a:t>
            </a:r>
            <a:r>
              <a:rPr dirty="0"/>
              <a:t>우러러 감사기도를 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그리고는 </a:t>
            </a:r>
            <a:r>
              <a:rPr dirty="0"/>
              <a:t>그것을 떼어 제자들에게 주면서 사람들 앞에 갖다 놓게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Taking the five loaves and the two fish and looking up to heaven,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gave thanks and broke them.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he gave them to the disciples to set before the people.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1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사람들이 모두 배불리 먹었습니다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제자들이 남은 조각들을 거두어 보니 </a:t>
            </a:r>
            <a:r>
              <a:rPr dirty="0" smtClean="0"/>
              <a:t>12</a:t>
            </a:r>
            <a:r>
              <a:rPr dirty="0"/>
              <a:t>바구니에 가득 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2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ate and were satisfied,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disciples picked up twelve basketfuls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broken pieces that were left over.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한번은 예수께서 혼자 기도하고 계셨습니다.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제자들도 </a:t>
            </a:r>
            <a:r>
              <a:rPr dirty="0"/>
              <a:t>함께 있었는데 예수께서 물으셨습니다.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사람들이 나를 누구라고 하느냐?”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when Jesus was praying in private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disciples were with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asked them, "Who do the crowds say I am?"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제자들이 대답했습니다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세례자 요한이라고도 하고 </a:t>
            </a:r>
            <a:r>
              <a:rPr dirty="0" smtClean="0"/>
              <a:t>엘리야라고도 </a:t>
            </a:r>
            <a:r>
              <a:rPr dirty="0"/>
              <a:t>합니다.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옛 </a:t>
            </a:r>
            <a:r>
              <a:rPr dirty="0"/>
              <a:t>예언자 중 한 사람이 되살아났다고 하는 사람도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54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replied, "Some say John the </a:t>
            </a:r>
            <a:r>
              <a:rPr dirty="0" smtClean="0"/>
              <a:t>Baptist;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others </a:t>
            </a:r>
            <a:r>
              <a:rPr dirty="0"/>
              <a:t>say Elijah; </a:t>
            </a:r>
            <a:r>
              <a:rPr dirty="0" smtClean="0"/>
              <a:t>and </a:t>
            </a:r>
            <a:r>
              <a:rPr dirty="0"/>
              <a:t>still others,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one of the prophets of long ago has come back to life."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그리고 그들을 내보내시며 하나님 나라를 전파하고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병든 </a:t>
            </a:r>
            <a:r>
              <a:rPr dirty="0"/>
              <a:t>사람들을 고쳐 주라고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36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sent them out to preach the kingdom of God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heal the sick.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5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그러자 예수께서 물으셨습니다. </a:t>
            </a:r>
            <a:r>
              <a:rPr dirty="0" smtClean="0"/>
              <a:t>“</a:t>
            </a:r>
            <a:r>
              <a:rPr dirty="0"/>
              <a:t>그러면 너희는 나를 누구라고 하느냐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베드로가 </a:t>
            </a:r>
            <a:r>
              <a:rPr dirty="0"/>
              <a:t>대답했습니다. </a:t>
            </a:r>
            <a:r>
              <a:rPr dirty="0" smtClean="0"/>
              <a:t>“</a:t>
            </a:r>
            <a:r>
              <a:rPr dirty="0"/>
              <a:t>하나님의 그리스도십니다.”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45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what about you?" he asked. "Who do you say I am?"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Peter </a:t>
            </a:r>
            <a:r>
              <a:rPr dirty="0"/>
              <a:t>answered, "The Christ of God."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예수께서는 “이 말을 아무에게도 하지 말라”고 단단히 경고하며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strictly warned them not to tell this to anyone.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11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말씀하셨습니다. “인자가 많은 고난을 받고 장로들과 대제사장들과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율법학자들에게 </a:t>
            </a:r>
            <a:r>
              <a:rPr dirty="0"/>
              <a:t>배척받아 끝내 죽임당하고 3일 만에 살아나야 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5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said, "The Son of Man must suffer many things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be rejected by the elders, chief priests and teachers of the law,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must be killed and on the third day be raised to life."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그러고는 그들 모두에게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누구든지 나를 따르려면 자기를 부인하고 날마다 자기 십자가를 지고 따라야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5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 all: "If anyone would come after 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deny himself and take up his cross daily and follow 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누구든지 자기 생명을 구하려는 사람은 잃을 것이요,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누구든지 </a:t>
            </a:r>
            <a:r>
              <a:rPr dirty="0"/>
              <a:t>나를 위해 자기 생명을 잃는 사람은 구하게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3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whoever wants to save his life will lose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whoever loses his life for me will save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6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사람이 온 세상을 다 얻고도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자기를 </a:t>
            </a:r>
            <a:r>
              <a:rPr dirty="0"/>
              <a:t>잃거나 빼앗긴다면 무슨 소용이 있겠느냐?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84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good is it for a man to gain the whole world,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yet lose or forfeit his very self?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누구든지 나와 내 말을 부끄러워하면 인자도 자기 영광과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아버지와 </a:t>
            </a:r>
            <a:r>
              <a:rPr dirty="0"/>
              <a:t>거룩한 천사들의 영광 가운데 올 때 그를 부끄러워할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7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is ashamed of me and my words,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Man will be ashamed of him </a:t>
            </a:r>
            <a:r>
              <a:rPr dirty="0" smtClean="0"/>
              <a:t>when </a:t>
            </a:r>
            <a:r>
              <a:rPr dirty="0"/>
              <a:t>he comes in his glory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glory of the Father and of the holy angels.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00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내가 진실로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여기 </a:t>
            </a:r>
            <a:r>
              <a:rPr dirty="0"/>
              <a:t>서 있는 사람들 가운데 죽기 전에 하나님 나라를 볼 사람이 있을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9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some </a:t>
            </a:r>
            <a:r>
              <a:rPr dirty="0"/>
              <a:t>who are standing here will not taste death before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see the kingdom of God."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이런 말씀을 하신 뒤 8일쯤 지나 예수께서는 베드로와 요한과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야고보를 </a:t>
            </a:r>
            <a:r>
              <a:rPr dirty="0"/>
              <a:t>데리고 기도하러 산에 올라가셨습니다.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8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eight days after Jesus said this, he took Peter,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John </a:t>
            </a:r>
            <a:r>
              <a:rPr dirty="0"/>
              <a:t>and James with him and went up onto a mountain to pray.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예수께서는 기도하는 동안 얼굴 모습이 변하셨고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옷이 </a:t>
            </a:r>
            <a:r>
              <a:rPr dirty="0"/>
              <a:t>하얗게 빛났습니다.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1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was praying, the appearance of his face changed,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clothes became as bright as a flash of lightning.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25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예수께서 말씀하셨습니다. “길을 떠날 때 아무것도 가져가지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지팡이도 </a:t>
            </a:r>
            <a:r>
              <a:rPr dirty="0"/>
              <a:t>가방도 빵도 돈도 여벌 옷도 가지고 가지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7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them: "Take nothing for the journey -- no staff,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bag, no bread, no money, no extra tunic.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그런데 갑자기 두 사람이 나타나 예수와 더불어 말을 하고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이들은 </a:t>
            </a:r>
            <a:r>
              <a:rPr dirty="0"/>
              <a:t>모세와 엘리야였습니다.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Two men, Moses and Elijah,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그들은 영광에 싸여 나타나 예수께서 예루살렘에서 이루실 일,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그분의 떠나가심에 대해 말하고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2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appeared in glorious splendor, talking with Jesus.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spoke about his departure, which he was about to bring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fulfillment at Jerusalem.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베드로와 그 일행이 잠을 이기지 못해 졸다가 완전히 깨서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예수의 </a:t>
            </a:r>
            <a:r>
              <a:rPr dirty="0"/>
              <a:t>영광과 그분 곁에 두 사람이 서 있는 것을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0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and his companions were very sleepy,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when they became fully awake,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saw his glory and the two men standing with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두 사람이 예수를 떠나려고 하자 베드로가 예수께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우리가 여기 있으니 참 좋습니다.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우리가 </a:t>
            </a:r>
            <a:r>
              <a:rPr dirty="0"/>
              <a:t>초막 세 개를 만들어 하나는 선생님을 위해,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하나는 </a:t>
            </a:r>
            <a:r>
              <a:rPr dirty="0"/>
              <a:t>모세를 위해, 하나는 엘리야를 위해 세우겠습니다.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베드로는 자기가 무슨 말을 하는지도 알지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9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men were leaving Jesus, Peter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Master, it is good for us to be here. Let us put up three shelters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for you, one for Moses and one for Elijah."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(</a:t>
            </a:r>
            <a:r>
              <a:rPr dirty="0"/>
              <a:t>He did not know what he was saying.)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베드로가 이런 말을 하고 있을 때 구름이 나와서 그들을 뒤덮었습니다.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구름 </a:t>
            </a:r>
            <a:r>
              <a:rPr dirty="0"/>
              <a:t>속으로 들어가게 되자 그들은 두려워했습니다.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6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speaking, a cloud appeared and enveloped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were afraid as they entered the cloud.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78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그때 구름 속에서 소리가 들려왔습니다</a:t>
            </a:r>
            <a:r>
              <a:rPr dirty="0" smtClean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이는 내 아들이요, </a:t>
            </a:r>
            <a:r>
              <a:rPr dirty="0" smtClean="0"/>
              <a:t>내가 </a:t>
            </a:r>
            <a:r>
              <a:rPr dirty="0"/>
              <a:t>택한 자다. 그의 말을 들어라!”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1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voice came from the cloud, saying,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is my Son, whom I have chosen; listen to him."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 소리가 사라지고 그들이 보니 예수만 홀로 서 계셨습니다.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제자들은 </a:t>
            </a:r>
            <a:r>
              <a:rPr dirty="0"/>
              <a:t>입을 다물고 자기들이 본 것을 그때는 아무에게도 말하지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1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voice had spoken, they found that Jesus was alone.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disciples kept this to </a:t>
            </a:r>
            <a:r>
              <a:rPr dirty="0" smtClean="0"/>
              <a:t>themselves,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told no one </a:t>
            </a:r>
            <a:r>
              <a:rPr dirty="0" smtClean="0"/>
              <a:t>at </a:t>
            </a:r>
            <a:r>
              <a:rPr dirty="0"/>
              <a:t>that time what they had seen.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이튿날 그들이 산에서 내려오자 많은 사람들이 예수를 맞았습니다.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6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day, when they came down from the mountain,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large crowd met him.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82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그 무리 중 한 사람이 소리쳤습니다.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부탁입니다. 제 아들 좀 봐 주십시오.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제게는 </a:t>
            </a:r>
            <a:r>
              <a:rPr dirty="0"/>
              <a:t>하나밖에 없는 자식입니다.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4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in the crowd called out,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Teacher, I beg you to look at my son, </a:t>
            </a:r>
            <a:r>
              <a:rPr dirty="0" smtClean="0"/>
              <a:t>for </a:t>
            </a:r>
            <a:r>
              <a:rPr dirty="0"/>
              <a:t>he is my only child.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그런데 귀신이 이 아이를 사로잡아 갑자기 소리를 지르게 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아이에게 </a:t>
            </a:r>
            <a:r>
              <a:rPr dirty="0"/>
              <a:t>발작을 일으켜 입에 거품을 물게도 합니다.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이 아이를 상하게 하면서 좀처럼 떠나지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1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spirit seizes him and he suddenly screams;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throws him into convulsions so that he foams at the mouth.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scarcely ever leaves him and is destroying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어느 집에 들어가든 그 마을을 떠날 때까지 그 집에 머물러 있으라.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Whatever house you enter, stay there until you leave that town.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선생님의 제자들에게 귀신을 쫓아 달라고 간청했지만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해내지 못했습니다.”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begged your disciples to drive it out, but they could not."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387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예수께서 대답하셨습니다. “아, 믿음이 없고 비뚤어진 세대여!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언제까지 너희와 함께 있으면서 참아야 하겠느냐?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아들을 이리로 데려오너라.”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unbelieving and perverse generation," Jesus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how long shall I stay with you and put up with you?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Bring </a:t>
            </a:r>
            <a:r>
              <a:rPr dirty="0"/>
              <a:t>your son here."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그 아이가 오는 중에도 귀신은 아이의 몸을 바닥에 내던지며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발작하게 </a:t>
            </a:r>
            <a:r>
              <a:rPr dirty="0"/>
              <a:t>만들었습니다. 그러나 예수께서는 더러운 영을 꾸짖으시며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아이를 고쳐 아버지에게 돌려보내셨습니다.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8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while the boy was coming, </a:t>
            </a:r>
            <a:r>
              <a:rPr dirty="0" smtClean="0"/>
              <a:t>the </a:t>
            </a:r>
            <a:r>
              <a:rPr dirty="0"/>
              <a:t>demon threw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ground in a convulsion. </a:t>
            </a:r>
            <a:r>
              <a:rPr dirty="0" smtClean="0"/>
              <a:t>But </a:t>
            </a:r>
            <a:r>
              <a:rPr dirty="0"/>
              <a:t>Jesus rebuked the evil </a:t>
            </a:r>
            <a:r>
              <a:rPr dirty="0" smtClean="0"/>
              <a:t>spirit,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healed </a:t>
            </a:r>
            <a:r>
              <a:rPr dirty="0"/>
              <a:t>the boy </a:t>
            </a:r>
            <a:r>
              <a:rPr dirty="0" smtClean="0"/>
              <a:t>and </a:t>
            </a:r>
            <a:r>
              <a:rPr dirty="0"/>
              <a:t>gave him back to his father.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하나님의 위대하심에 모두 놀랐습니다.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행하신 그 모든 일에 다들 놀라서 감탄하고 있을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그분이 </a:t>
            </a:r>
            <a:r>
              <a:rPr dirty="0"/>
              <a:t>제자들에게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6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all amazed at the greatness of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While </a:t>
            </a:r>
            <a:r>
              <a:rPr dirty="0"/>
              <a:t>everyone was marveling at all that Jesus did,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said to his disciples,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“지금 내가 하는 말을 유의해 들으라.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인자가 </a:t>
            </a:r>
            <a:r>
              <a:rPr dirty="0"/>
              <a:t>배반을 당해 사람들의 손에 넘겨질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85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carefully to what I am about to tell you: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Man is going to be betrayed into the hands of men."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그러나 제자들은 이 말씀을 깨닫지 못했습니다.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그 말씀을 이해하지 못하도록 그 뜻이 감추어져 있었기 때문입니다.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두려워서 예수께 물어볼 수도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68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understand what this meant.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was hidden from them, so that they did not grasp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were afraid to ask him about it.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예수의 제자들 사이에서 누가 제일 큰 사람인가를 두고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다툼이 </a:t>
            </a:r>
            <a:r>
              <a:rPr dirty="0"/>
              <a:t>일어났습니다.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6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argument started among the disciples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to which of them </a:t>
            </a:r>
            <a:r>
              <a:rPr dirty="0" smtClean="0"/>
              <a:t>would </a:t>
            </a:r>
            <a:r>
              <a:rPr dirty="0"/>
              <a:t>be the greatest.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예수께서는 그들의 속마음을 다 아시고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/>
              <a:t>어린아이를 데려와 곁에 세우며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38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Jesus, knowing their thoughts,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took </a:t>
            </a:r>
            <a:r>
              <a:rPr dirty="0"/>
              <a:t>a little child and had him stand beside him.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말씀하셨습니다. “누구든지 이 어린아이를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/>
              <a:t>이름으로 영접하는 사람은 나를 영접하는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누구든지 나를 영접하는 사람은 나를 보내신 그분을 영접하는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가운데에서 가장 작은 사람이 가장 큰 사람이다.”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72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them, "Whoever welcomes this little child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my name welcomes me; and whoever welcomes me welcomes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one who sent me. For he who is least among you all -- he is the greatest."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6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요한이 물었습니다. “선생님, 저희가 선생님의 이름으로 </a:t>
            </a:r>
            <a:r>
              <a:rPr dirty="0" smtClean="0"/>
              <a:t>귀신을 </a:t>
            </a:r>
            <a:r>
              <a:rPr dirty="0"/>
              <a:t>쫓는 사람을 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우리와 </a:t>
            </a:r>
            <a:r>
              <a:rPr dirty="0"/>
              <a:t>함께 따르는 사람이 아니라 못하게 막았습니다.”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6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"Master," said John, "we saw a man driving out demons in your name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we tried to stop him, because he is not one of us."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만약 너희를 맞아 주지 않으면 그 마을을 떠날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그들을 </a:t>
            </a:r>
            <a:r>
              <a:rPr dirty="0"/>
              <a:t>거스르는 증거물로 발에 붙은 먼지를 떨어 버리라.”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8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people do not welcome you, shake the dust off your feet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 leave their town, as a testimony against them."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/>
              <a:t>예수께서 말씀하셨습니다. “그를 막지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누구든지 </a:t>
            </a:r>
            <a:r>
              <a:rPr dirty="0"/>
              <a:t>너희를 반대하지 않는 사람은 너희를 위하는 사람이다.”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2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stop him," Jesus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for whoever is not against you is for you."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예수께서 승천하실 때가 가까이 오자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예루살렘으로 </a:t>
            </a:r>
            <a:r>
              <a:rPr dirty="0"/>
              <a:t>가실 것을 굳게 결심하셨습니다.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8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time approached for him to be taken up to heaven,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 </a:t>
            </a:r>
            <a:r>
              <a:rPr dirty="0"/>
              <a:t>resolutely set out for Jerusalem.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그리고 예수께서는 사람들을 미리 앞서 보내셨습니다.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가서 예수를 모실 준비를 하려고 사마리아의 한 마을에 들어갔습니다.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08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sent messengers on ahead,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went into a Samaritan village to get things ready for him;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/>
              <a:t>그러나 그곳 사람들은 예수를 반기지 않았습니다.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예루살렘으로 가시는 길이었기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9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people there did not welcome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was heading for Jerusalem.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/>
              <a:t>제자인 야고보와 요한이 이것을 보고 </a:t>
            </a:r>
            <a:r>
              <a:rPr dirty="0" smtClean="0"/>
              <a:t>“</a:t>
            </a:r>
            <a:r>
              <a:rPr dirty="0"/>
              <a:t>주여, 우리가 하늘에서 불을 불러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사람들을 멸망시켜 달라고 할까요?”라고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5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disciples James and John saw this, they asked,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Lord, do you want us to call fire down from heaven to destroy them?"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그러자 예수께서 뒤돌아 그들을 꾸짖으셨습니다.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Jesus turned and rebuked them,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그러고 나서 그들은 다른 마을로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they went to another village.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/>
              <a:t>그들이 길을 가고 있는데 한 사람이 예수께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선생님이 가시는 곳이라면 어디든 따라가겠습니다.”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7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were walking along the road, a man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will follow you wherever you go."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/>
              <a:t>예수께서 대답하셨습니다. “여우도 굴이 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하늘의 </a:t>
            </a:r>
            <a:r>
              <a:rPr dirty="0"/>
              <a:t>새들도 보금자리가 있지만 인자는 머리 둘 곳조차 없구나.”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3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"Foxes have holes and birds of the air have nests,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Son of Man has no place to lay his head."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43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/>
              <a:t>예수께서 다른 사람에게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나를 따라라.” 그러자 그 사람이 대답했습니다.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주여, 제가 먼저 가서 아버지의 장례를 치르게 해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8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another man, "Follow me." But the man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Lord, first let me go and bury my father."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제자들은 나가서 여러 마을들을 두루 다니며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곳곳에서 </a:t>
            </a:r>
            <a:r>
              <a:rPr dirty="0"/>
              <a:t>복음을 전파하며 사람들을 고쳐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5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set out and went from village to village,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preaching </a:t>
            </a:r>
            <a:r>
              <a:rPr dirty="0"/>
              <a:t>the gospel and healing people everywhere.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142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/>
              <a:t>예수께서 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죽은 사람들에게 죽은 자를 묻게 하고 너는 가서 하나님 나라를 전파하여라.”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2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him, "Let the dead bury their own dead,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go and proclaim the kingdom of God."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/>
              <a:t>또 다른 사람이 말했습니다. “주여, 저는 주를 따르겠습니다.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하지만 </a:t>
            </a:r>
            <a:r>
              <a:rPr dirty="0"/>
              <a:t>제가 먼저 가서 가족들에게 작별 인사를 하게 해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75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another said, "I will follow you, Lord;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first let me go back and say good-bye to my family."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16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62</a:t>
            </a:r>
            <a:br>
              <a:rPr dirty="0"/>
            </a:br>
            <a:r>
              <a:rPr dirty="0"/>
              <a:t>예수께서 그에게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누구든지 쟁기를 잡고 뒤를 돌아보는 사람은 하나님 나라에 적합하지 못하다.”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3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"No one who puts his hand to the plow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looks back is fit for service in the kingdom of God."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분봉왕 헤롯은 이 모든 일을 듣고 당황했습니다.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왜냐하면 </a:t>
            </a:r>
            <a:r>
              <a:rPr dirty="0"/>
              <a:t>어떤 사람들이 요한이 죽은 자 가운데에서 살아났다고 말했기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Herod the tetrarch heard about all that was going on.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was perplexed, because some were </a:t>
            </a:r>
            <a:r>
              <a:rPr dirty="0" smtClean="0"/>
              <a:t>saying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John had been raised from the dead,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또 어떤 사람들은 엘리야가 나타났다고 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다른 </a:t>
            </a:r>
            <a:r>
              <a:rPr dirty="0"/>
              <a:t>사람들은 옛 예언자 중 하나가 되살아났다고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85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that Elijah had appeared, </a:t>
            </a:r>
            <a:r>
              <a:rPr dirty="0" smtClean="0"/>
              <a:t>and </a:t>
            </a:r>
            <a:r>
              <a:rPr dirty="0"/>
              <a:t>still others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one of the prophets of long ago had come back to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3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그러자 헤롯은 “내가 요한의 목을 베었는데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이런 </a:t>
            </a:r>
            <a:r>
              <a:rPr dirty="0"/>
              <a:t>소문이 들리는 그 사람은 누구인가?”하고 예수를 만나고자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14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Herod said, "I beheaded John.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</a:t>
            </a:r>
            <a:r>
              <a:rPr dirty="0"/>
              <a:t>, then, is this I hear such things about?" And he tried to see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1948</Words>
  <Application>Microsoft Macintosh PowerPoint</Application>
  <PresentationFormat>와이드스크린</PresentationFormat>
  <Paragraphs>342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2022-09-08T06:02:59Z</dcterms:modified>
</cp:coreProperties>
</file>