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태초에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계셨고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하나님이셨습니다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0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beginning was the 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Word was with God,</a:t>
            </a:r>
            <a:r>
              <a:rPr lang="ko-KR" altLang="en-US" dirty="0"/>
              <a:t> </a:t>
            </a:r>
            <a:r>
              <a:rPr dirty="0"/>
              <a:t>and the Word was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계셨고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지으셨지만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알아보지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8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in the world, and though the world was made through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world did not recognize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그분이 자기 땅에 오셨지만 그분의 백성들이 그분을 받아들이지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came to that which was his own, but his own did not receive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영접한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사람들에게는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자녀가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0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to all who received him,</a:t>
            </a:r>
            <a:r>
              <a:rPr lang="ko-KR" altLang="en-US" dirty="0"/>
              <a:t> </a:t>
            </a:r>
            <a:r>
              <a:rPr dirty="0"/>
              <a:t>to those who believed in his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the right to become children of God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자녀로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것은</a:t>
            </a:r>
            <a:r>
              <a:rPr lang="ko-KR" altLang="en-US" dirty="0"/>
              <a:t> </a:t>
            </a:r>
            <a:r>
              <a:rPr dirty="0" err="1"/>
              <a:t>혈통이나</a:t>
            </a:r>
            <a:r>
              <a:rPr dirty="0"/>
              <a:t> </a:t>
            </a:r>
            <a:r>
              <a:rPr dirty="0" err="1"/>
              <a:t>육정이나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뜻으로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뜻으로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0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children born not of natural descent, nor of human decision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 husband's will,</a:t>
            </a:r>
            <a:r>
              <a:rPr lang="ko-KR" altLang="en-US" dirty="0"/>
              <a:t> </a:t>
            </a:r>
            <a:r>
              <a:rPr dirty="0"/>
              <a:t>but born of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육신이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계셨기에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충만한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독생자의</a:t>
            </a:r>
            <a:r>
              <a:rPr dirty="0"/>
              <a:t> </a:t>
            </a:r>
            <a:r>
              <a:rPr dirty="0" err="1"/>
              <a:t>영광이었습니다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1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became flesh and made his dwelling among 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seen his glory, the glory of the One and Only,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from the Father, full of grace and truth.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78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그분에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증거해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‘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앞선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계셨기</a:t>
            </a:r>
            <a:r>
              <a:rPr dirty="0"/>
              <a:t> </a:t>
            </a:r>
            <a:r>
              <a:rPr dirty="0" err="1"/>
              <a:t>때문이다’라고</a:t>
            </a:r>
            <a:r>
              <a:rPr dirty="0"/>
              <a:t> </a:t>
            </a:r>
            <a:r>
              <a:rPr dirty="0" err="1"/>
              <a:t>말했는데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이분이시다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7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 testifies concerning him. He cries out,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was he of whom I said,</a:t>
            </a:r>
            <a:r>
              <a:rPr lang="ko-KR" altLang="en-US" dirty="0"/>
              <a:t> </a:t>
            </a:r>
            <a:r>
              <a:rPr dirty="0"/>
              <a:t>'He who comes after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surpassed me because he was before me.'"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그분의 충만함으로부터 우리 모두는 분에 넘치는 은혜를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fullness of his grace we have all received one blessing after another.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율법은 모세를 통해 주셨지만 은혜와 진리는 예수 그리스도를 통해 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5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law was given through Moses;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 and truth came through Jesus Christ.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독생자께서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3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has ever seen God, but God the One and Only,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at the Father's side, has made him known.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4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누구시오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정체를</a:t>
            </a:r>
            <a:r>
              <a:rPr dirty="0"/>
              <a:t> </a:t>
            </a:r>
            <a:r>
              <a:rPr dirty="0" err="1"/>
              <a:t>물었을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증거는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this was John's testimony when the Jews of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s</a:t>
            </a:r>
            <a:r>
              <a:rPr dirty="0"/>
              <a:t>ent</a:t>
            </a:r>
            <a:r>
              <a:rPr lang="ko-KR" altLang="en-US" dirty="0"/>
              <a:t> </a:t>
            </a:r>
            <a:r>
              <a:rPr dirty="0"/>
              <a:t>priests and Levites to ask him who he was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그분은 태초에 하나님과 함께 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was with God in the beginning.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거절하지 않고 고백했습니다. “나는 그리스도가 아니오.”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did not fail to confess, but confessed freely, "I am not the Christ."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12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누구요</a:t>
            </a:r>
            <a:r>
              <a:rPr dirty="0"/>
              <a:t>? </a:t>
            </a:r>
            <a:r>
              <a:rPr dirty="0" err="1"/>
              <a:t>엘리야요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아니오</a:t>
            </a:r>
            <a:r>
              <a:rPr dirty="0"/>
              <a:t>.” 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예언자요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아니오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8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 him, "Then who are you? Are you Elijah?"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"I am not." "Are you the Prophet?" He answered, "No."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91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누구요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좀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주시오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생각하오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43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 they said, "Who are you? Give us an answer to take back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sent us. What do you say about yourself?"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8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이사야의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‘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!’</a:t>
            </a:r>
            <a:r>
              <a:rPr dirty="0" err="1"/>
              <a:t>고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소리오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7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 replied in the words of Isaiah the prophet,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voice of one calling in the desert, 'Make straight the way for the Lord.'"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보냄을 받은 유대 사람들 중에는 바리새파 사람들이 보낸 이들이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some Pharisees who had been sent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28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요한에게</a:t>
            </a:r>
            <a:r>
              <a:rPr dirty="0"/>
              <a:t> </a:t>
            </a:r>
            <a:r>
              <a:rPr dirty="0" err="1"/>
              <a:t>질문했습니다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그리스도도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엘리야도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예언자도</a:t>
            </a:r>
            <a:r>
              <a:rPr dirty="0"/>
              <a:t> </a:t>
            </a:r>
            <a:r>
              <a:rPr dirty="0" err="1"/>
              <a:t>아니라면</a:t>
            </a:r>
            <a:r>
              <a:rPr dirty="0"/>
              <a:t>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주시오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4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questioned him, "Why then do you baptize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not the Christ,</a:t>
            </a:r>
            <a:r>
              <a:rPr lang="en-US" altLang="ko-KR" dirty="0"/>
              <a:t> </a:t>
            </a:r>
            <a:r>
              <a:rPr dirty="0"/>
              <a:t>nor Elijah, nor the Prophet?"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계시오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3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baptize with water," John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among you stands one you do not know.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그분은 내 뒤에 오시는 분인데 나는 그분의 신발끈을 풀 자격도 없소.”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one who comes after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thongs of whose sandals I am not worthy to untie."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 일은 요한이 세례를 주던 곳, 요단 강 건너편 베다니에서 있었던 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6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all happened at Bethany on the other side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Jordan,</a:t>
            </a:r>
            <a:r>
              <a:rPr lang="en-US" altLang="ko-KR" dirty="0"/>
              <a:t> </a:t>
            </a:r>
            <a:r>
              <a:rPr dirty="0"/>
              <a:t>where John was baptizing.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다가오시는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보시오</a:t>
            </a:r>
            <a:r>
              <a:rPr dirty="0"/>
              <a:t>.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가시는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0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John saw Jesus coming toward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the Lamb of God, who takes away the sin of the world!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모든 것이 그분을 통해 지음받았으며 그분 없이 된 것은 아무것도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5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him all things were made;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him nothing was made that has been made.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‘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앞선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계셨기</a:t>
            </a:r>
            <a:r>
              <a:rPr dirty="0"/>
              <a:t> </a:t>
            </a:r>
            <a:r>
              <a:rPr dirty="0" err="1"/>
              <a:t>때문이다’라고</a:t>
            </a:r>
            <a:r>
              <a:rPr dirty="0"/>
              <a:t> </a:t>
            </a:r>
            <a:r>
              <a:rPr dirty="0" err="1"/>
              <a:t>말했던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이분이십니다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5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one I meant when I said, `A man who comes after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surpassed me because he was before me.'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021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이분을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까닭은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이분을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알리기</a:t>
            </a:r>
            <a:r>
              <a:rPr dirty="0"/>
              <a:t> </a:t>
            </a:r>
            <a:r>
              <a:rPr dirty="0" err="1"/>
              <a:t>위해서입니다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1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did not know him, but the reason I came baptizing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water was that he might be revealed to Israel."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8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증언했습니다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비둘기같이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머무는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8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John gave this testimony: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saw the Spirit come down from heaven as a dove and remain on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그분인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머무는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분임을</a:t>
            </a:r>
            <a:r>
              <a:rPr dirty="0"/>
              <a:t> </a:t>
            </a:r>
            <a:r>
              <a:rPr dirty="0" err="1"/>
              <a:t>알라’고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not have known him, except that the one who sent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baptize</a:t>
            </a:r>
            <a:r>
              <a:rPr lang="en-US" altLang="ko-KR" dirty="0"/>
              <a:t> </a:t>
            </a:r>
            <a:r>
              <a:rPr dirty="0"/>
              <a:t>with water told me, `The man on whom you see the Spirit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down and remain is he who will baptize with the Holy Spirit.'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4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아들이라고</a:t>
            </a:r>
            <a:r>
              <a:rPr dirty="0"/>
              <a:t> </a:t>
            </a:r>
            <a:r>
              <a:rPr dirty="0" err="1"/>
              <a:t>증거하는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seen and I testify that this is the Son of God."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다음날 요한은 자기 두 제자와 함께 다시 그 곳에 서 있다가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next day John was there again with two of his disciples.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예수께서 지나가시는 것을 보고 말했습니다. “보라. 하나님의 어린 양이시다.”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saw Jesus passing by, he said, "Look, the Lamb of God!"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 말을 듣고 요한의 두 제자가 예수를 따라갔습니다.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two disciples heard him say this, they followed Jesus.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돌아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따라오는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원하느냐</a:t>
            </a:r>
            <a:r>
              <a:rPr dirty="0"/>
              <a:t>?”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랍비여</a:t>
            </a:r>
            <a:r>
              <a:rPr dirty="0"/>
              <a:t>,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머물고</a:t>
            </a:r>
            <a:r>
              <a:rPr dirty="0"/>
              <a:t> </a:t>
            </a:r>
            <a:r>
              <a:rPr dirty="0" err="1"/>
              <a:t>계십니까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0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Turning around, Jesus saw them following and asked,</a:t>
            </a:r>
            <a:r>
              <a:rPr lang="en-US" altLang="ko-KR" dirty="0"/>
              <a:t> </a:t>
            </a:r>
            <a:r>
              <a:rPr dirty="0"/>
              <a:t>"What do you want?"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</a:t>
            </a:r>
            <a:r>
              <a:rPr lang="en-US" altLang="ko-KR" dirty="0"/>
              <a:t> </a:t>
            </a:r>
            <a:r>
              <a:rPr dirty="0"/>
              <a:t>"Rabbi"</a:t>
            </a:r>
            <a:r>
              <a:rPr lang="en-US" altLang="ko-KR" dirty="0"/>
              <a:t> </a:t>
            </a:r>
            <a:r>
              <a:rPr dirty="0"/>
              <a:t>(which means Teacher),</a:t>
            </a:r>
            <a:r>
              <a:rPr lang="en-US" altLang="ko-KR" dirty="0"/>
              <a:t> </a:t>
            </a:r>
            <a:r>
              <a:rPr dirty="0"/>
              <a:t>"where are you staying?"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2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제자는</a:t>
            </a:r>
            <a:r>
              <a:rPr dirty="0"/>
              <a:t> </a:t>
            </a:r>
            <a:r>
              <a:rPr dirty="0" err="1"/>
              <a:t>가서</a:t>
            </a:r>
            <a:r>
              <a:rPr lang="en-US" altLang="ko-KR"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지냈습니다</a:t>
            </a:r>
            <a:r>
              <a:rPr dirty="0"/>
              <a:t>.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오후</a:t>
            </a:r>
            <a:r>
              <a:rPr dirty="0"/>
              <a:t> 4시쯤이었습니다.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"Come," he replied, "and you will see."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went and saw where he was staying,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spent that day with him. It was about the tenth hour.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생명은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빛이었습니다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him was life, and that life was the light of men.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따라간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안드레였습니다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9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Andrew, Simon Peter's brother, was one of the two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heard what John had said and who had followed Jesus.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안드레는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</a:t>
            </a:r>
            <a:r>
              <a:rPr dirty="0"/>
              <a:t> </a:t>
            </a:r>
            <a:r>
              <a:rPr dirty="0" err="1"/>
              <a:t>시몬을</a:t>
            </a:r>
            <a:r>
              <a:rPr dirty="0"/>
              <a:t> </a:t>
            </a:r>
            <a:r>
              <a:rPr dirty="0" err="1"/>
              <a:t>찾아가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메시아를</a:t>
            </a:r>
            <a:r>
              <a:rPr dirty="0"/>
              <a:t> </a:t>
            </a:r>
            <a:r>
              <a:rPr dirty="0" err="1"/>
              <a:t>만났다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0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thing Andrew did was to find his brother Simon and tell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found the Messiah" (that is, the Christ).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14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시몬을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시몬을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시몬이구나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게바라고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4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brought him to Jesus. Jesus looked at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Simon son of John. You will be called Cephas"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(which, when translated, is Peter).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갈릴리로</a:t>
            </a:r>
            <a:r>
              <a:rPr dirty="0"/>
              <a:t> </a:t>
            </a:r>
            <a:r>
              <a:rPr dirty="0" err="1"/>
              <a:t>떠나시려다</a:t>
            </a:r>
            <a:r>
              <a:rPr dirty="0"/>
              <a:t> </a:t>
            </a:r>
            <a:r>
              <a:rPr dirty="0" err="1"/>
              <a:t>빌립을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4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Jesus decided to leave for Galilee.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Finding Philip, he said to him, "Follow me."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빌립도 역시 안드레와 베드로처럼 벳새다 마을 출신이었습니다.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Philip, like Andrew and Peter, was from the town of Bethsaida.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457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빌립은</a:t>
            </a:r>
            <a:r>
              <a:rPr dirty="0"/>
              <a:t> </a:t>
            </a:r>
            <a:r>
              <a:rPr dirty="0" err="1"/>
              <a:t>나다나엘을</a:t>
            </a:r>
            <a:r>
              <a:rPr dirty="0"/>
              <a:t> </a:t>
            </a:r>
            <a:r>
              <a:rPr dirty="0" err="1"/>
              <a:t>찾아가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기록했고</a:t>
            </a:r>
            <a:r>
              <a:rPr lang="en-US" altLang="ko-KR" dirty="0"/>
              <a:t> </a:t>
            </a:r>
            <a:r>
              <a:rPr dirty="0" err="1"/>
              <a:t>예언자들도</a:t>
            </a:r>
            <a:r>
              <a:rPr dirty="0"/>
              <a:t> </a:t>
            </a:r>
            <a:r>
              <a:rPr dirty="0" err="1"/>
              <a:t>기록했던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만났소</a:t>
            </a:r>
            <a:r>
              <a:rPr dirty="0"/>
              <a:t>.</a:t>
            </a:r>
            <a:r>
              <a:rPr lang="en-US" altLang="ko-KR" dirty="0">
                <a:latin typeface="나눔고딕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예수시오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4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Philip found Nathanael and told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found the one</a:t>
            </a:r>
            <a:r>
              <a:rPr lang="en-US" altLang="ko-KR" dirty="0"/>
              <a:t> </a:t>
            </a:r>
            <a:r>
              <a:rPr dirty="0"/>
              <a:t>Moses wrote about in the Law,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about whom the prophets also wrote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– </a:t>
            </a:r>
            <a:r>
              <a:rPr dirty="0"/>
              <a:t>Jesus of Nazareth, the son of Joseph."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2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나다나엘이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나사렛에서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나오겠는가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빌립이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보시오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"Nazareth! Can anything good come from there?" Nathanael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and see," said Philip.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나다나엘이</a:t>
            </a:r>
            <a:r>
              <a:rPr dirty="0"/>
              <a:t> </a:t>
            </a:r>
            <a:r>
              <a:rPr dirty="0" err="1"/>
              <a:t>다가오는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그에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8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Nathanael approaching, he said of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is a true Israelite, in whom there is nothing false."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9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나다나엘이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아십니까</a:t>
            </a:r>
            <a:r>
              <a:rPr dirty="0"/>
              <a:t>?”</a:t>
            </a:r>
            <a:r>
              <a:rPr lang="en-US" altLang="ko-KR"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빌립이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부르기</a:t>
            </a:r>
            <a:r>
              <a:rPr dirty="0"/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전</a:t>
            </a:r>
            <a:r>
              <a:rPr lang="ko-KR" altLang="en-US" dirty="0"/>
              <a:t> 네가 무화과나무 아래 있을 때에 내가 보았다</a:t>
            </a:r>
            <a:r>
              <a:rPr lang="en-US" altLang="ko-KR"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do you know me?" Nathanael asked. Jesus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saw you while you were still under the fig tree before Philip called you."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17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나다나엘이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랍비여</a:t>
            </a:r>
            <a:r>
              <a:rPr dirty="0"/>
              <a:t>,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아들이시며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왕이십니다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5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Nathanael declared,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"Rabbi, you are the Son of God; you are the King of Israel."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빛이 어둠 속에서 비추고 있지만 어둠은 그 빛을 깨닫지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light shines in the darkness, but the darkness has not understood it.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42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무화과나무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보았다고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믿느냐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큰일도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1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believe because I told you I saw you under the fig tree.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see greater things than that."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덧붙여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열리고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인자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오르락내리락하는</a:t>
            </a:r>
            <a:r>
              <a:rPr dirty="0"/>
              <a:t> </a:t>
            </a:r>
            <a:r>
              <a:rPr dirty="0" err="1"/>
              <a:t>것을</a:t>
            </a:r>
            <a:r>
              <a:rPr lang="en-US" altLang="ko-KR"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5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added, "I tell you the truth, you shall see heaven </a:t>
            </a:r>
            <a:r>
              <a:t>open,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the angels of God ascending and descending on the Son of Man."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하나님께서 보내신 사람이 있었습니다. 그 이름은 요한이었습니다.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came a man who was sent from God; his name was John.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빛에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증거하러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증인이었는데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3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came as a witness to testify concerning that light,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through him all men might believe.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요한</a:t>
            </a:r>
            <a:r>
              <a:rPr dirty="0"/>
              <a:t> </a:t>
            </a:r>
            <a:r>
              <a:rPr dirty="0" err="1"/>
              <a:t>자신은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아니었습니다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빛에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증거하기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himself was not the light; he came only as a witness to the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참 빛이 있었습니다. 그 빛이 세상에 와서 모든 사람을 비추었습니다.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true light that gives light to every man was coming into the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2369</Words>
  <Application>Microsoft Macintosh PowerPoint</Application>
  <PresentationFormat>와이드스크린</PresentationFormat>
  <Paragraphs>243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131</cp:revision>
  <dcterms:created xsi:type="dcterms:W3CDTF">2019-02-17T10:11:46Z</dcterms:created>
  <dcterms:modified xsi:type="dcterms:W3CDTF">2022-09-07T06:18:47Z</dcterms:modified>
</cp:coreProperties>
</file>