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4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15" autoAdjust="0"/>
    <p:restoredTop sz="94780"/>
  </p:normalViewPr>
  <p:slideViewPr>
    <p:cSldViewPr snapToGrid="0" snapToObjects="1">
      <p:cViewPr varScale="1">
        <p:scale>
          <a:sx n="87" d="100"/>
          <a:sy n="87" d="100"/>
        </p:scale>
        <p:origin x="200" y="11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2022. 9. 8.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51734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</a:t>
            </a:r>
            <a:br>
              <a:rPr dirty="0"/>
            </a:br>
            <a:r>
              <a:rPr dirty="0"/>
              <a:t>“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진실로</a:t>
            </a:r>
            <a:r>
              <a:rPr dirty="0"/>
              <a:t> </a:t>
            </a:r>
            <a:r>
              <a:rPr dirty="0" err="1"/>
              <a:t>진실로</a:t>
            </a:r>
            <a:r>
              <a:rPr dirty="0"/>
              <a:t> </a:t>
            </a:r>
            <a:r>
              <a:rPr dirty="0" err="1"/>
              <a:t>너희에게</a:t>
            </a:r>
            <a:r>
              <a:rPr dirty="0"/>
              <a:t> </a:t>
            </a:r>
            <a:r>
              <a:rPr dirty="0" err="1"/>
              <a:t>말한다</a:t>
            </a:r>
            <a:r>
              <a:rPr dirty="0"/>
              <a:t>.</a:t>
            </a:r>
            <a:r>
              <a:rPr lang="ko-KR" altLang="en-US" dirty="0"/>
              <a:t> </a:t>
            </a:r>
            <a:r>
              <a:rPr dirty="0" err="1"/>
              <a:t>양의</a:t>
            </a:r>
            <a:r>
              <a:rPr dirty="0"/>
              <a:t> </a:t>
            </a:r>
            <a:r>
              <a:rPr dirty="0" err="1"/>
              <a:t>우리에</a:t>
            </a:r>
            <a:r>
              <a:rPr dirty="0"/>
              <a:t> </a:t>
            </a:r>
            <a:r>
              <a:rPr dirty="0" err="1"/>
              <a:t>들어가되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문으로</a:t>
            </a:r>
            <a:r>
              <a:rPr dirty="0"/>
              <a:t> </a:t>
            </a:r>
            <a:r>
              <a:rPr dirty="0" err="1"/>
              <a:t>들어가지</a:t>
            </a:r>
            <a:r>
              <a:rPr dirty="0"/>
              <a:t> </a:t>
            </a:r>
            <a:r>
              <a:rPr dirty="0" err="1"/>
              <a:t>않고</a:t>
            </a:r>
            <a:r>
              <a:rPr dirty="0"/>
              <a:t> </a:t>
            </a:r>
            <a:r>
              <a:rPr dirty="0" err="1"/>
              <a:t>다른</a:t>
            </a:r>
            <a:r>
              <a:rPr dirty="0"/>
              <a:t> </a:t>
            </a:r>
            <a:r>
              <a:rPr dirty="0" err="1"/>
              <a:t>길로</a:t>
            </a:r>
            <a:r>
              <a:rPr dirty="0"/>
              <a:t> </a:t>
            </a:r>
            <a:r>
              <a:rPr dirty="0" err="1"/>
              <a:t>넘어</a:t>
            </a:r>
            <a:r>
              <a:rPr dirty="0"/>
              <a:t> </a:t>
            </a:r>
            <a:r>
              <a:rPr dirty="0" err="1"/>
              <a:t>들어가는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도둑이요</a:t>
            </a:r>
            <a:r>
              <a:rPr dirty="0"/>
              <a:t>, </a:t>
            </a:r>
            <a:r>
              <a:rPr dirty="0" err="1"/>
              <a:t>강도다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98890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"I tell you the truth, the man who does not enter the sheep pen by the gate,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climbs in by some other way, is a thief and a robber.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18365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 err="1"/>
              <a:t>도둑은</a:t>
            </a:r>
            <a:r>
              <a:rPr dirty="0"/>
              <a:t> </a:t>
            </a:r>
            <a:r>
              <a:rPr dirty="0" err="1"/>
              <a:t>훔치고</a:t>
            </a:r>
            <a:r>
              <a:rPr dirty="0"/>
              <a:t> </a:t>
            </a:r>
            <a:r>
              <a:rPr dirty="0" err="1"/>
              <a:t>죽이고</a:t>
            </a:r>
            <a:r>
              <a:rPr dirty="0"/>
              <a:t> </a:t>
            </a:r>
            <a:r>
              <a:rPr dirty="0" err="1"/>
              <a:t>멸망시키려고</a:t>
            </a:r>
            <a:r>
              <a:rPr dirty="0"/>
              <a:t> </a:t>
            </a:r>
            <a:r>
              <a:rPr dirty="0" err="1"/>
              <a:t>온다</a:t>
            </a:r>
            <a:r>
              <a:rPr dirty="0"/>
              <a:t>.</a:t>
            </a:r>
            <a:r>
              <a:rPr lang="ko-KR" altLang="en-US" dirty="0"/>
              <a:t> </a:t>
            </a: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온</a:t>
            </a:r>
            <a:r>
              <a:rPr dirty="0"/>
              <a:t> </a:t>
            </a:r>
            <a:r>
              <a:rPr dirty="0" err="1"/>
              <a:t>것은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양들이</a:t>
            </a:r>
            <a:r>
              <a:rPr dirty="0"/>
              <a:t> </a:t>
            </a:r>
            <a:r>
              <a:rPr dirty="0" err="1"/>
              <a:t>생명을</a:t>
            </a:r>
            <a:r>
              <a:rPr dirty="0"/>
              <a:t> </a:t>
            </a:r>
            <a:r>
              <a:rPr dirty="0" err="1"/>
              <a:t>얻게</a:t>
            </a:r>
            <a:r>
              <a:rPr dirty="0"/>
              <a:t> </a:t>
            </a:r>
            <a:r>
              <a:rPr dirty="0" err="1"/>
              <a:t>하되</a:t>
            </a:r>
            <a:r>
              <a:rPr dirty="0"/>
              <a:t> </a:t>
            </a:r>
            <a:r>
              <a:rPr dirty="0" err="1"/>
              <a:t>더욱</a:t>
            </a:r>
            <a:r>
              <a:rPr dirty="0"/>
              <a:t> </a:t>
            </a:r>
            <a:r>
              <a:rPr dirty="0" err="1"/>
              <a:t>풍성하게</a:t>
            </a:r>
            <a:r>
              <a:rPr dirty="0"/>
              <a:t> </a:t>
            </a:r>
            <a:r>
              <a:rPr dirty="0" err="1"/>
              <a:t>얻게</a:t>
            </a:r>
            <a:r>
              <a:rPr dirty="0"/>
              <a:t> </a:t>
            </a:r>
            <a:r>
              <a:rPr dirty="0" err="1"/>
              <a:t>하려는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50906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thief comes only to steal and kill and destroy;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have come that they may have life, and have it to the full.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11</a:t>
            </a:r>
            <a:br/>
            <a:r>
              <a:t>나는 선한 목자다. 선한 목자는 양들을 위해 자기 생명을 내놓는다.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"I am the good shepherd. The good shepherd lays down his life for the sheep.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52000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dirty="0" err="1"/>
              <a:t>삯꾼은</a:t>
            </a:r>
            <a:r>
              <a:rPr dirty="0"/>
              <a:t> </a:t>
            </a:r>
            <a:r>
              <a:rPr dirty="0" err="1"/>
              <a:t>목자가</a:t>
            </a:r>
            <a:r>
              <a:rPr dirty="0"/>
              <a:t> </a:t>
            </a:r>
            <a:r>
              <a:rPr dirty="0" err="1"/>
              <a:t>아니요</a:t>
            </a:r>
            <a:r>
              <a:rPr dirty="0"/>
              <a:t>, </a:t>
            </a:r>
            <a:r>
              <a:rPr dirty="0" err="1"/>
              <a:t>양들도</a:t>
            </a:r>
            <a:r>
              <a:rPr dirty="0"/>
              <a:t> </a:t>
            </a:r>
            <a:r>
              <a:rPr dirty="0" err="1"/>
              <a:t>자기의</a:t>
            </a:r>
            <a:r>
              <a:rPr dirty="0"/>
              <a:t> </a:t>
            </a:r>
            <a:r>
              <a:rPr dirty="0" err="1"/>
              <a:t>것이</a:t>
            </a:r>
            <a:r>
              <a:rPr dirty="0"/>
              <a:t> </a:t>
            </a:r>
            <a:r>
              <a:rPr dirty="0" err="1"/>
              <a:t>아니기</a:t>
            </a:r>
            <a:r>
              <a:rPr dirty="0"/>
              <a:t> </a:t>
            </a:r>
            <a:r>
              <a:rPr dirty="0" err="1"/>
              <a:t>때문에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이리가</a:t>
            </a:r>
            <a:r>
              <a:rPr dirty="0"/>
              <a:t> </a:t>
            </a:r>
            <a:r>
              <a:rPr dirty="0" err="1"/>
              <a:t>오는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보면</a:t>
            </a:r>
            <a:r>
              <a:rPr dirty="0"/>
              <a:t> </a:t>
            </a:r>
            <a:r>
              <a:rPr dirty="0" err="1"/>
              <a:t>양들을</a:t>
            </a:r>
            <a:r>
              <a:rPr dirty="0"/>
              <a:t> </a:t>
            </a:r>
            <a:r>
              <a:rPr dirty="0" err="1"/>
              <a:t>버리고</a:t>
            </a:r>
            <a:r>
              <a:rPr dirty="0"/>
              <a:t> </a:t>
            </a:r>
            <a:r>
              <a:rPr dirty="0" err="1"/>
              <a:t>달아난다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그러면</a:t>
            </a:r>
            <a:r>
              <a:rPr dirty="0"/>
              <a:t> </a:t>
            </a:r>
            <a:r>
              <a:rPr dirty="0" err="1"/>
              <a:t>이리가</a:t>
            </a:r>
            <a:r>
              <a:rPr dirty="0"/>
              <a:t> </a:t>
            </a:r>
            <a:r>
              <a:rPr dirty="0" err="1"/>
              <a:t>양들을</a:t>
            </a:r>
            <a:r>
              <a:rPr dirty="0"/>
              <a:t> </a:t>
            </a:r>
            <a:r>
              <a:rPr dirty="0" err="1"/>
              <a:t>물어가고</a:t>
            </a:r>
            <a:r>
              <a:rPr dirty="0"/>
              <a:t> </a:t>
            </a:r>
            <a:r>
              <a:rPr dirty="0" err="1"/>
              <a:t>양</a:t>
            </a:r>
            <a:r>
              <a:rPr dirty="0"/>
              <a:t> </a:t>
            </a:r>
            <a:r>
              <a:rPr dirty="0" err="1"/>
              <a:t>떼를</a:t>
            </a:r>
            <a:r>
              <a:rPr dirty="0"/>
              <a:t> </a:t>
            </a:r>
            <a:r>
              <a:rPr dirty="0" err="1"/>
              <a:t>흩어</a:t>
            </a:r>
            <a:r>
              <a:rPr dirty="0"/>
              <a:t> </a:t>
            </a:r>
            <a:r>
              <a:rPr dirty="0" err="1"/>
              <a:t>버린다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71158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hired hand is not the shepherd who owns the sheep.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when he sees the wolf coming, he abandons the sheep and runs away.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the wolf attacks the flock and scatters it.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13</a:t>
            </a:r>
            <a:br/>
            <a:r>
              <a:t>달아난 것은 그가 삯꾼이므로 양들에게 관심이 없기 때문이다.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 man runs away because he is a hired hand and cares nothing for the sheep.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14</a:t>
            </a:r>
            <a:br/>
            <a:r>
              <a:t>나는 선한 목자다. 나는 내 양들을 알고 내 양들은 나를 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"I am the good shepherd; I know my sheep and my sheep know me --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84729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15</a:t>
            </a:r>
            <a:br>
              <a:rPr dirty="0"/>
            </a:br>
            <a:r>
              <a:rPr dirty="0" err="1"/>
              <a:t>이것은</a:t>
            </a:r>
            <a:r>
              <a:rPr dirty="0"/>
              <a:t> </a:t>
            </a:r>
            <a:r>
              <a:rPr dirty="0" err="1"/>
              <a:t>마치</a:t>
            </a:r>
            <a:r>
              <a:rPr dirty="0"/>
              <a:t> </a:t>
            </a:r>
            <a:r>
              <a:rPr dirty="0" err="1"/>
              <a:t>아버지께서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아시고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아버지를</a:t>
            </a:r>
            <a:r>
              <a:rPr dirty="0"/>
              <a:t> </a:t>
            </a:r>
            <a:r>
              <a:rPr dirty="0" err="1"/>
              <a:t>아는</a:t>
            </a:r>
            <a:r>
              <a:rPr dirty="0"/>
              <a:t> </a:t>
            </a:r>
            <a:r>
              <a:rPr dirty="0" err="1"/>
              <a:t>것과</a:t>
            </a:r>
            <a:r>
              <a:rPr dirty="0"/>
              <a:t> </a:t>
            </a:r>
            <a:r>
              <a:rPr dirty="0" err="1"/>
              <a:t>같다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양들을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내</a:t>
            </a:r>
            <a:r>
              <a:rPr dirty="0"/>
              <a:t> </a:t>
            </a:r>
            <a:r>
              <a:rPr dirty="0" err="1"/>
              <a:t>생명을</a:t>
            </a:r>
            <a:r>
              <a:rPr dirty="0"/>
              <a:t> </a:t>
            </a:r>
            <a:r>
              <a:rPr dirty="0" err="1"/>
              <a:t>내놓는다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66453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just as the Father knows me and I know the Father </a:t>
            </a:r>
            <a:r>
              <a:rPr lang="en-US" altLang="ko-KR" dirty="0"/>
              <a:t>–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I lay down my life for the sheep.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17458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16</a:t>
            </a:r>
            <a:br>
              <a:rPr dirty="0"/>
            </a:br>
            <a:r>
              <a:rPr dirty="0" err="1"/>
              <a:t>내게는</a:t>
            </a:r>
            <a:r>
              <a:rPr dirty="0"/>
              <a:t> </a:t>
            </a:r>
            <a:r>
              <a:rPr dirty="0" err="1"/>
              <a:t>이</a:t>
            </a:r>
            <a:r>
              <a:rPr dirty="0"/>
              <a:t> </a:t>
            </a:r>
            <a:r>
              <a:rPr dirty="0" err="1"/>
              <a:t>양의</a:t>
            </a:r>
            <a:r>
              <a:rPr dirty="0"/>
              <a:t> </a:t>
            </a:r>
            <a:r>
              <a:rPr dirty="0" err="1"/>
              <a:t>우리에</a:t>
            </a:r>
            <a:r>
              <a:rPr dirty="0"/>
              <a:t> </a:t>
            </a:r>
            <a:r>
              <a:rPr dirty="0" err="1"/>
              <a:t>속하지</a:t>
            </a:r>
            <a:r>
              <a:rPr dirty="0"/>
              <a:t> </a:t>
            </a:r>
            <a:r>
              <a:rPr dirty="0" err="1"/>
              <a:t>않은</a:t>
            </a:r>
            <a:r>
              <a:rPr dirty="0"/>
              <a:t> </a:t>
            </a:r>
            <a:r>
              <a:rPr dirty="0" err="1"/>
              <a:t>다른</a:t>
            </a:r>
            <a:r>
              <a:rPr dirty="0"/>
              <a:t> </a:t>
            </a:r>
            <a:r>
              <a:rPr dirty="0" err="1"/>
              <a:t>양들도</a:t>
            </a:r>
            <a:r>
              <a:rPr dirty="0"/>
              <a:t> </a:t>
            </a:r>
            <a:r>
              <a:rPr dirty="0" err="1"/>
              <a:t>있는데</a:t>
            </a:r>
            <a:r>
              <a:rPr dirty="0"/>
              <a:t> </a:t>
            </a:r>
            <a:r>
              <a:rPr dirty="0" err="1"/>
              <a:t>그들도</a:t>
            </a:r>
            <a:r>
              <a:rPr dirty="0"/>
              <a:t> </a:t>
            </a:r>
            <a:r>
              <a:rPr dirty="0" err="1"/>
              <a:t>데려와야</a:t>
            </a:r>
            <a:r>
              <a:rPr dirty="0"/>
              <a:t> </a:t>
            </a:r>
            <a:r>
              <a:rPr dirty="0" err="1"/>
              <a:t>한다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그들도</a:t>
            </a:r>
            <a:r>
              <a:rPr dirty="0"/>
              <a:t> </a:t>
            </a:r>
            <a:r>
              <a:rPr dirty="0" err="1"/>
              <a:t>역시</a:t>
            </a:r>
            <a:r>
              <a:rPr dirty="0"/>
              <a:t> </a:t>
            </a:r>
            <a:r>
              <a:rPr dirty="0" err="1"/>
              <a:t>내</a:t>
            </a:r>
            <a:r>
              <a:rPr dirty="0"/>
              <a:t> </a:t>
            </a:r>
            <a:r>
              <a:rPr dirty="0" err="1"/>
              <a:t>음성을</a:t>
            </a:r>
            <a:r>
              <a:rPr dirty="0"/>
              <a:t> </a:t>
            </a:r>
            <a:r>
              <a:rPr dirty="0" err="1"/>
              <a:t>들을</a:t>
            </a:r>
            <a:r>
              <a:rPr dirty="0"/>
              <a:t> </a:t>
            </a:r>
            <a:r>
              <a:rPr dirty="0" err="1"/>
              <a:t>것이며</a:t>
            </a:r>
            <a:r>
              <a:rPr dirty="0"/>
              <a:t> </a:t>
            </a:r>
            <a:r>
              <a:rPr dirty="0" err="1"/>
              <a:t>한</a:t>
            </a:r>
            <a:r>
              <a:rPr dirty="0"/>
              <a:t> </a:t>
            </a:r>
            <a:r>
              <a:rPr dirty="0" err="1"/>
              <a:t>목자</a:t>
            </a:r>
            <a:r>
              <a:rPr dirty="0"/>
              <a:t> </a:t>
            </a:r>
            <a:r>
              <a:rPr dirty="0" err="1"/>
              <a:t>아래서</a:t>
            </a:r>
            <a:r>
              <a:rPr dirty="0"/>
              <a:t> </a:t>
            </a:r>
            <a:r>
              <a:rPr dirty="0" err="1"/>
              <a:t>한</a:t>
            </a:r>
            <a:r>
              <a:rPr dirty="0"/>
              <a:t> </a:t>
            </a:r>
            <a:r>
              <a:rPr dirty="0" err="1"/>
              <a:t>무리</a:t>
            </a:r>
            <a:r>
              <a:rPr dirty="0"/>
              <a:t> </a:t>
            </a:r>
            <a:r>
              <a:rPr dirty="0" err="1"/>
              <a:t>양</a:t>
            </a:r>
            <a:r>
              <a:rPr dirty="0"/>
              <a:t> </a:t>
            </a:r>
            <a:r>
              <a:rPr dirty="0" err="1"/>
              <a:t>떼가</a:t>
            </a:r>
            <a:r>
              <a:rPr dirty="0"/>
              <a:t> </a:t>
            </a:r>
            <a:r>
              <a:rPr dirty="0" err="1"/>
              <a:t>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97205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have other sheep that are not of this sheep pen.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must bring them also. They too will listen to my voice,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there shall be one flock and one shepherd.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23146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17</a:t>
            </a:r>
            <a:br>
              <a:rPr dirty="0"/>
            </a:br>
            <a:r>
              <a:rPr dirty="0" err="1"/>
              <a:t>내</a:t>
            </a:r>
            <a:r>
              <a:rPr dirty="0"/>
              <a:t> </a:t>
            </a:r>
            <a:r>
              <a:rPr dirty="0" err="1"/>
              <a:t>아버지가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사랑하시는</a:t>
            </a:r>
            <a:r>
              <a:rPr dirty="0"/>
              <a:t> </a:t>
            </a:r>
            <a:r>
              <a:rPr dirty="0" err="1"/>
              <a:t>까닭은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생명을</a:t>
            </a:r>
            <a:r>
              <a:rPr dirty="0"/>
              <a:t> </a:t>
            </a:r>
            <a:r>
              <a:rPr dirty="0" err="1"/>
              <a:t>다시</a:t>
            </a:r>
            <a:r>
              <a:rPr dirty="0"/>
              <a:t> </a:t>
            </a:r>
            <a:r>
              <a:rPr dirty="0" err="1"/>
              <a:t>얻기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생명을</a:t>
            </a:r>
            <a:r>
              <a:rPr dirty="0"/>
              <a:t> </a:t>
            </a:r>
            <a:r>
              <a:rPr dirty="0" err="1"/>
              <a:t>내놓았기</a:t>
            </a:r>
            <a:r>
              <a:rPr dirty="0"/>
              <a:t> </a:t>
            </a:r>
            <a:r>
              <a:rPr dirty="0" err="1"/>
              <a:t>때문이다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41714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reason my Father loves me is that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lay down my life -- only to take it up again.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84729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18</a:t>
            </a:r>
            <a:br>
              <a:rPr dirty="0"/>
            </a:br>
            <a:r>
              <a:rPr dirty="0" err="1"/>
              <a:t>누가</a:t>
            </a:r>
            <a:r>
              <a:rPr dirty="0"/>
              <a:t> </a:t>
            </a:r>
            <a:r>
              <a:rPr dirty="0" err="1"/>
              <a:t>내게서</a:t>
            </a:r>
            <a:r>
              <a:rPr dirty="0"/>
              <a:t> </a:t>
            </a:r>
            <a:r>
              <a:rPr dirty="0" err="1"/>
              <a:t>생명을</a:t>
            </a:r>
            <a:r>
              <a:rPr dirty="0"/>
              <a:t> </a:t>
            </a:r>
            <a:r>
              <a:rPr dirty="0" err="1"/>
              <a:t>빼앗는</a:t>
            </a:r>
            <a:r>
              <a:rPr dirty="0"/>
              <a:t> </a:t>
            </a:r>
            <a:r>
              <a:rPr dirty="0" err="1"/>
              <a:t>것이</a:t>
            </a:r>
            <a:r>
              <a:rPr dirty="0"/>
              <a:t> </a:t>
            </a:r>
            <a:r>
              <a:rPr dirty="0" err="1"/>
              <a:t>아니라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스스로</a:t>
            </a:r>
            <a:r>
              <a:rPr dirty="0"/>
              <a:t> </a:t>
            </a:r>
            <a:r>
              <a:rPr dirty="0" err="1"/>
              <a:t>내놓는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그것을</a:t>
            </a:r>
            <a:r>
              <a:rPr dirty="0"/>
              <a:t> </a:t>
            </a:r>
            <a:r>
              <a:rPr dirty="0" err="1"/>
              <a:t>내놓을</a:t>
            </a:r>
            <a:r>
              <a:rPr dirty="0"/>
              <a:t> </a:t>
            </a:r>
            <a:r>
              <a:rPr dirty="0" err="1"/>
              <a:t>권세도</a:t>
            </a:r>
            <a:r>
              <a:rPr dirty="0"/>
              <a:t> </a:t>
            </a:r>
            <a:r>
              <a:rPr dirty="0" err="1"/>
              <a:t>있고</a:t>
            </a:r>
            <a:r>
              <a:rPr dirty="0"/>
              <a:t> </a:t>
            </a:r>
            <a:r>
              <a:rPr dirty="0" err="1"/>
              <a:t>또다시</a:t>
            </a:r>
            <a:r>
              <a:rPr dirty="0"/>
              <a:t> </a:t>
            </a:r>
            <a:r>
              <a:rPr dirty="0" err="1"/>
              <a:t>얻을</a:t>
            </a:r>
            <a:r>
              <a:rPr dirty="0"/>
              <a:t> </a:t>
            </a:r>
            <a:r>
              <a:rPr dirty="0" err="1"/>
              <a:t>권세도</a:t>
            </a:r>
            <a:r>
              <a:rPr dirty="0"/>
              <a:t> </a:t>
            </a:r>
            <a:r>
              <a:rPr dirty="0" err="1"/>
              <a:t>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</a:t>
            </a:r>
            <a:r>
              <a:rPr dirty="0"/>
              <a:t> </a:t>
            </a:r>
            <a:r>
              <a:rPr dirty="0" err="1"/>
              <a:t>계명은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내</a:t>
            </a:r>
            <a:r>
              <a:rPr dirty="0"/>
              <a:t> </a:t>
            </a:r>
            <a:r>
              <a:rPr dirty="0" err="1"/>
              <a:t>아버지께로부터</a:t>
            </a:r>
            <a:r>
              <a:rPr dirty="0"/>
              <a:t> </a:t>
            </a:r>
            <a:r>
              <a:rPr dirty="0" err="1"/>
              <a:t>받은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18232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No one takes it from me, but I lay it down of my own accord.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have authority to lay it down and authority to take it up again.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This command I received from my Father."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19</a:t>
            </a:r>
            <a:br/>
            <a:r>
              <a:t>이 말씀 때문에 유대 사람들은 다시 의견이 갈라지게 됐습니다.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At these words the Jews were again divided.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</a:t>
            </a:r>
            <a:br/>
            <a:r>
              <a:t>문으로 들어가는 사람은 양들의 목자다.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 man who enters by the gate is the shepherd of his sheep.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93010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20</a:t>
            </a:r>
            <a:br>
              <a:rPr dirty="0"/>
            </a:br>
            <a:r>
              <a:rPr dirty="0" err="1"/>
              <a:t>그들</a:t>
            </a:r>
            <a:r>
              <a:rPr dirty="0"/>
              <a:t> </a:t>
            </a:r>
            <a:r>
              <a:rPr dirty="0" err="1"/>
              <a:t>중</a:t>
            </a:r>
            <a:r>
              <a:rPr dirty="0"/>
              <a:t> </a:t>
            </a:r>
            <a:r>
              <a:rPr dirty="0" err="1"/>
              <a:t>많은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“</a:t>
            </a:r>
            <a:r>
              <a:rPr dirty="0" err="1"/>
              <a:t>그는</a:t>
            </a:r>
            <a:r>
              <a:rPr dirty="0"/>
              <a:t> </a:t>
            </a:r>
            <a:r>
              <a:rPr dirty="0" err="1"/>
              <a:t>귀신</a:t>
            </a:r>
            <a:r>
              <a:rPr dirty="0"/>
              <a:t> </a:t>
            </a:r>
            <a:r>
              <a:rPr dirty="0" err="1"/>
              <a:t>들려</a:t>
            </a:r>
            <a:r>
              <a:rPr dirty="0"/>
              <a:t> </a:t>
            </a:r>
            <a:r>
              <a:rPr dirty="0" err="1"/>
              <a:t>미쳤다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그런데</a:t>
            </a:r>
            <a:r>
              <a:rPr dirty="0"/>
              <a:t> </a:t>
            </a:r>
            <a:r>
              <a:rPr dirty="0" err="1"/>
              <a:t>왜</a:t>
            </a:r>
            <a:r>
              <a:rPr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사람의</a:t>
            </a:r>
            <a:r>
              <a:rPr dirty="0"/>
              <a:t> </a:t>
            </a:r>
            <a:r>
              <a:rPr dirty="0" err="1"/>
              <a:t>말을</a:t>
            </a:r>
            <a:r>
              <a:rPr dirty="0"/>
              <a:t> </a:t>
            </a:r>
            <a:r>
              <a:rPr dirty="0" err="1"/>
              <a:t>듣느냐</a:t>
            </a:r>
            <a:r>
              <a:rPr dirty="0"/>
              <a:t>?” </a:t>
            </a:r>
            <a:r>
              <a:rPr dirty="0" err="1"/>
              <a:t>하고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45401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Many of them said, "He is demon-possessed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raving mad. Why listen to him?"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46417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21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또</a:t>
            </a:r>
            <a:r>
              <a:rPr dirty="0"/>
              <a:t> </a:t>
            </a:r>
            <a:r>
              <a:rPr dirty="0" err="1"/>
              <a:t>다른</a:t>
            </a:r>
            <a:r>
              <a:rPr dirty="0"/>
              <a:t> </a:t>
            </a:r>
            <a:r>
              <a:rPr dirty="0" err="1"/>
              <a:t>사람들은</a:t>
            </a:r>
            <a:r>
              <a:rPr dirty="0"/>
              <a:t> “</a:t>
            </a:r>
            <a:r>
              <a:rPr dirty="0" err="1"/>
              <a:t>이</a:t>
            </a:r>
            <a:r>
              <a:rPr dirty="0"/>
              <a:t> </a:t>
            </a:r>
            <a:r>
              <a:rPr dirty="0" err="1"/>
              <a:t>말은</a:t>
            </a:r>
            <a:r>
              <a:rPr dirty="0"/>
              <a:t> </a:t>
            </a:r>
            <a:r>
              <a:rPr dirty="0" err="1"/>
              <a:t>귀신</a:t>
            </a:r>
            <a:r>
              <a:rPr dirty="0"/>
              <a:t> </a:t>
            </a:r>
            <a:r>
              <a:rPr dirty="0" err="1"/>
              <a:t>들린</a:t>
            </a:r>
            <a:r>
              <a:rPr dirty="0"/>
              <a:t> </a:t>
            </a:r>
            <a:r>
              <a:rPr dirty="0" err="1"/>
              <a:t>사람의</a:t>
            </a:r>
            <a:r>
              <a:rPr dirty="0"/>
              <a:t> </a:t>
            </a:r>
            <a:r>
              <a:rPr dirty="0" err="1"/>
              <a:t>말이</a:t>
            </a:r>
            <a:r>
              <a:rPr dirty="0"/>
              <a:t> </a:t>
            </a:r>
            <a:r>
              <a:rPr dirty="0" err="1"/>
              <a:t>아니다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귀신이</a:t>
            </a:r>
            <a:r>
              <a:rPr dirty="0"/>
              <a:t> </a:t>
            </a:r>
            <a:r>
              <a:rPr dirty="0" err="1"/>
              <a:t>눈먼</a:t>
            </a:r>
            <a:r>
              <a:rPr dirty="0"/>
              <a:t> </a:t>
            </a:r>
            <a:r>
              <a:rPr dirty="0" err="1"/>
              <a:t>사람의</a:t>
            </a:r>
            <a:r>
              <a:rPr dirty="0"/>
              <a:t> </a:t>
            </a:r>
            <a:r>
              <a:rPr dirty="0" err="1"/>
              <a:t>눈을</a:t>
            </a:r>
            <a:r>
              <a:rPr dirty="0"/>
              <a:t> </a:t>
            </a:r>
            <a:r>
              <a:rPr dirty="0" err="1"/>
              <a:t>뜨게</a:t>
            </a:r>
            <a:r>
              <a:rPr dirty="0"/>
              <a:t> </a:t>
            </a:r>
            <a:r>
              <a:rPr dirty="0" err="1"/>
              <a:t>할</a:t>
            </a:r>
            <a:r>
              <a:rPr dirty="0"/>
              <a:t> </a:t>
            </a:r>
            <a:r>
              <a:rPr dirty="0" err="1"/>
              <a:t>수</a:t>
            </a:r>
            <a:r>
              <a:rPr dirty="0"/>
              <a:t> </a:t>
            </a:r>
            <a:r>
              <a:rPr dirty="0" err="1"/>
              <a:t>있겠느냐</a:t>
            </a:r>
            <a:r>
              <a:rPr dirty="0"/>
              <a:t>?”</a:t>
            </a:r>
            <a:r>
              <a:rPr dirty="0" err="1"/>
              <a:t>라고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04927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others said, "These are not the sayings of a man</a:t>
            </a:r>
            <a:r>
              <a:rPr lang="ko-KR" altLang="en-US" dirty="0"/>
              <a:t> </a:t>
            </a:r>
            <a:r>
              <a:rPr dirty="0"/>
              <a:t>possessed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by a demon. Can a demon open the eyes of the blind?"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22</a:t>
            </a:r>
            <a:br/>
            <a:r>
              <a:t>예루살렘에 수전절이 이르렀는데 때는 겨울이었습니다.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Then came the Feast of Dedication at Jerusalem. It was winter,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23</a:t>
            </a:r>
            <a:br/>
            <a:r>
              <a:t>예수께서는 성전 안에 있는 솔로몬 행각을 거닐고 계셨습니다.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and Jesus was in the temple area walking in Solomon's Colonnade.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16574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24</a:t>
            </a:r>
            <a:br>
              <a:rPr dirty="0"/>
            </a:br>
            <a:r>
              <a:rPr dirty="0" err="1"/>
              <a:t>그때</a:t>
            </a:r>
            <a:r>
              <a:rPr dirty="0"/>
              <a:t> </a:t>
            </a:r>
            <a:r>
              <a:rPr dirty="0" err="1"/>
              <a:t>유대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예수를</a:t>
            </a:r>
            <a:r>
              <a:rPr dirty="0"/>
              <a:t> </a:t>
            </a:r>
            <a:r>
              <a:rPr dirty="0" err="1"/>
              <a:t>둘러싸고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당신은</a:t>
            </a:r>
            <a:r>
              <a:rPr dirty="0"/>
              <a:t> </a:t>
            </a:r>
            <a:r>
              <a:rPr dirty="0" err="1"/>
              <a:t>언제까지</a:t>
            </a:r>
            <a:r>
              <a:rPr dirty="0"/>
              <a:t> </a:t>
            </a:r>
            <a:r>
              <a:rPr dirty="0" err="1"/>
              <a:t>우리를</a:t>
            </a:r>
            <a:r>
              <a:rPr dirty="0"/>
              <a:t> </a:t>
            </a:r>
            <a:r>
              <a:rPr dirty="0" err="1"/>
              <a:t>헷갈리게</a:t>
            </a:r>
            <a:r>
              <a:rPr dirty="0"/>
              <a:t> </a:t>
            </a:r>
            <a:r>
              <a:rPr dirty="0" err="1"/>
              <a:t>할</a:t>
            </a:r>
            <a:r>
              <a:rPr dirty="0"/>
              <a:t> </a:t>
            </a:r>
            <a:r>
              <a:rPr dirty="0" err="1"/>
              <a:t>작정이오</a:t>
            </a:r>
            <a:r>
              <a:rPr dirty="0"/>
              <a:t>?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당신이</a:t>
            </a:r>
            <a:r>
              <a:rPr dirty="0"/>
              <a:t> </a:t>
            </a:r>
            <a:r>
              <a:rPr dirty="0" err="1"/>
              <a:t>그리스도라면</a:t>
            </a:r>
            <a:r>
              <a:rPr dirty="0"/>
              <a:t> </a:t>
            </a:r>
            <a:r>
              <a:rPr dirty="0" err="1"/>
              <a:t>그렇다고</a:t>
            </a:r>
            <a:r>
              <a:rPr dirty="0"/>
              <a:t> </a:t>
            </a:r>
            <a:r>
              <a:rPr dirty="0" err="1"/>
              <a:t>분명하게</a:t>
            </a:r>
            <a:r>
              <a:rPr dirty="0"/>
              <a:t> </a:t>
            </a:r>
            <a:r>
              <a:rPr dirty="0" err="1"/>
              <a:t>말해</a:t>
            </a:r>
            <a:r>
              <a:rPr dirty="0"/>
              <a:t> </a:t>
            </a:r>
            <a:r>
              <a:rPr dirty="0" err="1"/>
              <a:t>보시오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03058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Jews gathered around him, saying,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"How long will you keep us in suspense? If you are the Christ, tell us plainly."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52000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25</a:t>
            </a:r>
            <a:br>
              <a:rPr dirty="0"/>
            </a:br>
            <a:r>
              <a:rPr dirty="0" err="1"/>
              <a:t>예수께서</a:t>
            </a:r>
            <a:r>
              <a:rPr dirty="0"/>
              <a:t> </a:t>
            </a:r>
            <a:r>
              <a:rPr dirty="0" err="1"/>
              <a:t>대답하셨습니다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이미</a:t>
            </a:r>
            <a:r>
              <a:rPr dirty="0"/>
              <a:t> </a:t>
            </a:r>
            <a:r>
              <a:rPr dirty="0" err="1"/>
              <a:t>말했지만</a:t>
            </a:r>
            <a:r>
              <a:rPr dirty="0"/>
              <a:t> </a:t>
            </a:r>
            <a:r>
              <a:rPr dirty="0" err="1"/>
              <a:t>너희가</a:t>
            </a:r>
            <a:r>
              <a:rPr dirty="0"/>
              <a:t> </a:t>
            </a:r>
            <a:r>
              <a:rPr dirty="0" err="1"/>
              <a:t>믿지</a:t>
            </a:r>
            <a:r>
              <a:rPr dirty="0"/>
              <a:t> </a:t>
            </a:r>
            <a:r>
              <a:rPr dirty="0" err="1"/>
              <a:t>않는구나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내</a:t>
            </a:r>
            <a:r>
              <a:rPr dirty="0"/>
              <a:t> </a:t>
            </a:r>
            <a:r>
              <a:rPr dirty="0" err="1"/>
              <a:t>아버지의</a:t>
            </a:r>
            <a:r>
              <a:rPr dirty="0"/>
              <a:t> </a:t>
            </a:r>
            <a:r>
              <a:rPr dirty="0" err="1"/>
              <a:t>이름으로</a:t>
            </a:r>
            <a:r>
              <a:rPr dirty="0"/>
              <a:t> </a:t>
            </a:r>
            <a:r>
              <a:rPr dirty="0" err="1"/>
              <a:t>행하는</a:t>
            </a:r>
            <a:r>
              <a:rPr dirty="0"/>
              <a:t> </a:t>
            </a:r>
            <a:r>
              <a:rPr dirty="0" err="1"/>
              <a:t>일들이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증거한다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87266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Jesus answered, "I did tell you, but you do not believe.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miracles I do in my Father's name speak for me,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26</a:t>
            </a:r>
            <a:br/>
            <a:r>
              <a:t>그런데 너희가 믿지 않는 것은 내 양이 아니기 때문이다.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but you do not believe because you are not my sheep.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78876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27</a:t>
            </a:r>
            <a:br>
              <a:rPr dirty="0"/>
            </a:br>
            <a:r>
              <a:rPr dirty="0" err="1"/>
              <a:t>내</a:t>
            </a:r>
            <a:r>
              <a:rPr dirty="0"/>
              <a:t> </a:t>
            </a:r>
            <a:r>
              <a:rPr dirty="0" err="1"/>
              <a:t>양들은</a:t>
            </a:r>
            <a:r>
              <a:rPr dirty="0"/>
              <a:t> </a:t>
            </a:r>
            <a:r>
              <a:rPr dirty="0" err="1"/>
              <a:t>내</a:t>
            </a:r>
            <a:r>
              <a:rPr dirty="0"/>
              <a:t> </a:t>
            </a:r>
            <a:r>
              <a:rPr dirty="0" err="1"/>
              <a:t>음성을</a:t>
            </a:r>
            <a:r>
              <a:rPr dirty="0"/>
              <a:t> </a:t>
            </a:r>
            <a:r>
              <a:rPr dirty="0" err="1"/>
              <a:t>알아듣는다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내</a:t>
            </a:r>
            <a:r>
              <a:rPr dirty="0"/>
              <a:t> </a:t>
            </a:r>
            <a:r>
              <a:rPr dirty="0" err="1"/>
              <a:t>양들을</a:t>
            </a:r>
            <a:r>
              <a:rPr dirty="0"/>
              <a:t> </a:t>
            </a:r>
            <a:r>
              <a:rPr dirty="0" err="1"/>
              <a:t>알고</a:t>
            </a:r>
            <a:r>
              <a:rPr dirty="0"/>
              <a:t> </a:t>
            </a:r>
            <a:r>
              <a:rPr dirty="0" err="1"/>
              <a:t>내</a:t>
            </a:r>
            <a:r>
              <a:rPr dirty="0"/>
              <a:t> </a:t>
            </a:r>
            <a:r>
              <a:rPr dirty="0" err="1"/>
              <a:t>양들은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따른다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My sheep listen to my voice; I know them, and they follow me.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47219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28</a:t>
            </a:r>
            <a:br>
              <a:rPr dirty="0"/>
            </a:b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그들에게</a:t>
            </a:r>
            <a:r>
              <a:rPr dirty="0"/>
              <a:t> </a:t>
            </a:r>
            <a:r>
              <a:rPr dirty="0" err="1"/>
              <a:t>영생을</a:t>
            </a:r>
            <a:r>
              <a:rPr dirty="0"/>
              <a:t> </a:t>
            </a:r>
            <a:r>
              <a:rPr dirty="0" err="1"/>
              <a:t>준다</a:t>
            </a:r>
            <a:r>
              <a:rPr dirty="0"/>
              <a:t>. </a:t>
            </a: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영원히</a:t>
            </a:r>
            <a:r>
              <a:rPr dirty="0"/>
              <a:t> </a:t>
            </a:r>
            <a:r>
              <a:rPr dirty="0" err="1"/>
              <a:t>멸망하지</a:t>
            </a:r>
            <a:r>
              <a:rPr dirty="0"/>
              <a:t> </a:t>
            </a:r>
            <a:r>
              <a:rPr dirty="0" err="1"/>
              <a:t>않을</a:t>
            </a:r>
            <a:r>
              <a:rPr dirty="0"/>
              <a:t> </a:t>
            </a:r>
            <a:r>
              <a:rPr dirty="0" err="1"/>
              <a:t>것이며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어느</a:t>
            </a:r>
            <a:r>
              <a:rPr dirty="0"/>
              <a:t> </a:t>
            </a:r>
            <a:r>
              <a:rPr dirty="0" err="1"/>
              <a:t>누구도</a:t>
            </a:r>
            <a:r>
              <a:rPr dirty="0"/>
              <a:t> </a:t>
            </a:r>
            <a:r>
              <a:rPr dirty="0" err="1"/>
              <a:t>내</a:t>
            </a:r>
            <a:r>
              <a:rPr dirty="0"/>
              <a:t> </a:t>
            </a:r>
            <a:r>
              <a:rPr dirty="0" err="1"/>
              <a:t>손에서</a:t>
            </a:r>
            <a:r>
              <a:rPr dirty="0"/>
              <a:t> </a:t>
            </a: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빼앗을</a:t>
            </a:r>
            <a:r>
              <a:rPr dirty="0"/>
              <a:t> </a:t>
            </a:r>
            <a:r>
              <a:rPr dirty="0" err="1"/>
              <a:t>수</a:t>
            </a:r>
            <a:r>
              <a:rPr dirty="0"/>
              <a:t> </a:t>
            </a:r>
            <a:r>
              <a:rPr dirty="0" err="1"/>
              <a:t>없다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38375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give them eternal life, and they shall never perish;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no one can snatch them out of my hand.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69313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29</a:t>
            </a:r>
            <a:br>
              <a:rPr dirty="0"/>
            </a:b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내게</a:t>
            </a:r>
            <a:r>
              <a:rPr dirty="0"/>
              <a:t> </a:t>
            </a:r>
            <a:r>
              <a:rPr dirty="0" err="1"/>
              <a:t>주신</a:t>
            </a:r>
            <a:r>
              <a:rPr dirty="0"/>
              <a:t> </a:t>
            </a:r>
            <a:r>
              <a:rPr dirty="0" err="1"/>
              <a:t>내</a:t>
            </a:r>
            <a:r>
              <a:rPr dirty="0"/>
              <a:t> </a:t>
            </a:r>
            <a:r>
              <a:rPr dirty="0" err="1"/>
              <a:t>아버지는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것보다</a:t>
            </a:r>
            <a:r>
              <a:rPr dirty="0"/>
              <a:t> </a:t>
            </a:r>
            <a:r>
              <a:rPr dirty="0" err="1"/>
              <a:t>더</a:t>
            </a:r>
            <a:r>
              <a:rPr dirty="0"/>
              <a:t> </a:t>
            </a:r>
            <a:r>
              <a:rPr dirty="0" err="1"/>
              <a:t>크신</a:t>
            </a:r>
            <a:r>
              <a:rPr dirty="0"/>
              <a:t> </a:t>
            </a:r>
            <a:r>
              <a:rPr dirty="0" err="1"/>
              <a:t>분이다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어느</a:t>
            </a:r>
            <a:r>
              <a:rPr dirty="0"/>
              <a:t> </a:t>
            </a:r>
            <a:r>
              <a:rPr dirty="0" err="1"/>
              <a:t>누구도</a:t>
            </a:r>
            <a:r>
              <a:rPr dirty="0"/>
              <a:t> </a:t>
            </a: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내</a:t>
            </a:r>
            <a:r>
              <a:rPr dirty="0"/>
              <a:t> </a:t>
            </a:r>
            <a:r>
              <a:rPr dirty="0" err="1"/>
              <a:t>아버지의</a:t>
            </a:r>
            <a:r>
              <a:rPr dirty="0"/>
              <a:t> </a:t>
            </a:r>
            <a:r>
              <a:rPr dirty="0" err="1"/>
              <a:t>손에서</a:t>
            </a:r>
            <a:r>
              <a:rPr dirty="0"/>
              <a:t> </a:t>
            </a:r>
            <a:r>
              <a:rPr dirty="0" err="1"/>
              <a:t>빼앗을</a:t>
            </a:r>
            <a:r>
              <a:rPr dirty="0"/>
              <a:t> </a:t>
            </a:r>
            <a:r>
              <a:rPr dirty="0" err="1"/>
              <a:t>수</a:t>
            </a:r>
            <a:r>
              <a:rPr dirty="0"/>
              <a:t> </a:t>
            </a:r>
            <a:r>
              <a:rPr dirty="0" err="1"/>
              <a:t>없다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31843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My Father, who has given them to me, is greater than all;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no one can snatch them out of my Father's hand.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42437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 err="1"/>
              <a:t>문지기는</a:t>
            </a:r>
            <a:r>
              <a:rPr dirty="0"/>
              <a:t> </a:t>
            </a:r>
            <a:r>
              <a:rPr dirty="0" err="1"/>
              <a:t>목자를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문을</a:t>
            </a:r>
            <a:r>
              <a:rPr dirty="0"/>
              <a:t> </a:t>
            </a:r>
            <a:r>
              <a:rPr dirty="0" err="1"/>
              <a:t>열어</a:t>
            </a:r>
            <a:r>
              <a:rPr dirty="0"/>
              <a:t> </a:t>
            </a:r>
            <a:r>
              <a:rPr dirty="0" err="1"/>
              <a:t>주고</a:t>
            </a:r>
            <a:r>
              <a:rPr dirty="0"/>
              <a:t> </a:t>
            </a:r>
            <a:r>
              <a:rPr dirty="0" err="1"/>
              <a:t>양들은</a:t>
            </a:r>
            <a:r>
              <a:rPr dirty="0"/>
              <a:t> </a:t>
            </a:r>
            <a:r>
              <a:rPr dirty="0" err="1"/>
              <a:t>목자의</a:t>
            </a:r>
            <a:r>
              <a:rPr dirty="0"/>
              <a:t> </a:t>
            </a:r>
            <a:r>
              <a:rPr dirty="0" err="1"/>
              <a:t>음성을</a:t>
            </a:r>
            <a:r>
              <a:rPr dirty="0"/>
              <a:t> </a:t>
            </a:r>
            <a:r>
              <a:rPr dirty="0" err="1"/>
              <a:t>알아듣는다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목자는</a:t>
            </a:r>
            <a:r>
              <a:rPr dirty="0"/>
              <a:t>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양들의</a:t>
            </a:r>
            <a:r>
              <a:rPr dirty="0"/>
              <a:t> </a:t>
            </a:r>
            <a:r>
              <a:rPr dirty="0" err="1"/>
              <a:t>이름을</a:t>
            </a:r>
            <a:r>
              <a:rPr dirty="0"/>
              <a:t> </a:t>
            </a:r>
            <a:r>
              <a:rPr dirty="0" err="1"/>
              <a:t>하나하나</a:t>
            </a:r>
            <a:r>
              <a:rPr dirty="0"/>
              <a:t> </a:t>
            </a:r>
            <a:r>
              <a:rPr dirty="0" err="1"/>
              <a:t>부르며</a:t>
            </a:r>
            <a:r>
              <a:rPr dirty="0"/>
              <a:t> </a:t>
            </a:r>
            <a:r>
              <a:rPr dirty="0" err="1"/>
              <a:t>밖으로</a:t>
            </a:r>
            <a:r>
              <a:rPr dirty="0"/>
              <a:t> </a:t>
            </a:r>
            <a:r>
              <a:rPr dirty="0" err="1"/>
              <a:t>데리고</a:t>
            </a:r>
            <a:r>
              <a:rPr dirty="0"/>
              <a:t> </a:t>
            </a:r>
            <a:r>
              <a:rPr dirty="0" err="1"/>
              <a:t>나간다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43747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watchman opens the gate for him, and the sheep listen to his voice.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calls his own sheep by name and leads them out.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30</a:t>
            </a:r>
            <a:br/>
            <a:r>
              <a:t>나와 내 아버지는 하나다.”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I and the Father are one."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31</a:t>
            </a:r>
            <a:br/>
            <a:r>
              <a:t>이때 유대 사람들이 다시 돌을 집어 들어 예수께 던지려고 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Again the Jews picked up stones to stone him,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895658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32</a:t>
            </a:r>
            <a:br>
              <a:rPr dirty="0"/>
            </a:br>
            <a:r>
              <a:rPr dirty="0" err="1"/>
              <a:t>그러자</a:t>
            </a:r>
            <a:r>
              <a:rPr dirty="0"/>
              <a:t> </a:t>
            </a:r>
            <a:r>
              <a:rPr dirty="0" err="1"/>
              <a:t>예수께서</a:t>
            </a:r>
            <a:r>
              <a:rPr dirty="0"/>
              <a:t> </a:t>
            </a:r>
            <a:r>
              <a:rPr dirty="0" err="1"/>
              <a:t>그들에게</a:t>
            </a:r>
            <a:r>
              <a:rPr dirty="0"/>
              <a:t> </a:t>
            </a:r>
            <a:r>
              <a:rPr dirty="0" err="1"/>
              <a:t>말씀하셨습니다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아버지께로부터</a:t>
            </a:r>
            <a:r>
              <a:rPr dirty="0"/>
              <a:t> </a:t>
            </a:r>
            <a:r>
              <a:rPr dirty="0" err="1"/>
              <a:t>받은</a:t>
            </a:r>
            <a:r>
              <a:rPr dirty="0"/>
              <a:t> </a:t>
            </a:r>
            <a:r>
              <a:rPr dirty="0" err="1"/>
              <a:t>선한</a:t>
            </a:r>
            <a:r>
              <a:rPr dirty="0"/>
              <a:t> </a:t>
            </a:r>
            <a:r>
              <a:rPr dirty="0" err="1"/>
              <a:t>일들을</a:t>
            </a:r>
            <a:r>
              <a:rPr dirty="0"/>
              <a:t> </a:t>
            </a:r>
            <a:r>
              <a:rPr dirty="0" err="1"/>
              <a:t>너희에게</a:t>
            </a:r>
            <a:r>
              <a:rPr dirty="0"/>
              <a:t> </a:t>
            </a:r>
            <a:r>
              <a:rPr dirty="0" err="1"/>
              <a:t>많이</a:t>
            </a:r>
            <a:r>
              <a:rPr dirty="0"/>
              <a:t> </a:t>
            </a:r>
            <a:r>
              <a:rPr dirty="0" err="1"/>
              <a:t>보여</a:t>
            </a:r>
            <a:r>
              <a:rPr dirty="0"/>
              <a:t> </a:t>
            </a:r>
            <a:r>
              <a:rPr dirty="0" err="1"/>
              <a:t>주지</a:t>
            </a:r>
            <a:r>
              <a:rPr dirty="0"/>
              <a:t> </a:t>
            </a:r>
            <a:r>
              <a:rPr dirty="0" err="1"/>
              <a:t>않았느냐</a:t>
            </a:r>
            <a:r>
              <a:rPr dirty="0"/>
              <a:t>?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그런데</a:t>
            </a:r>
            <a:r>
              <a:rPr dirty="0"/>
              <a:t> </a:t>
            </a:r>
            <a:r>
              <a:rPr dirty="0" err="1"/>
              <a:t>너희가</a:t>
            </a:r>
            <a:r>
              <a:rPr dirty="0"/>
              <a:t> </a:t>
            </a:r>
            <a:r>
              <a:rPr dirty="0" err="1"/>
              <a:t>그중</a:t>
            </a:r>
            <a:r>
              <a:rPr dirty="0"/>
              <a:t> </a:t>
            </a:r>
            <a:r>
              <a:rPr dirty="0" err="1"/>
              <a:t>어떤</a:t>
            </a:r>
            <a:r>
              <a:rPr dirty="0"/>
              <a:t> </a:t>
            </a:r>
            <a:r>
              <a:rPr dirty="0" err="1"/>
              <a:t>일로</a:t>
            </a:r>
            <a:r>
              <a:rPr dirty="0"/>
              <a:t> </a:t>
            </a:r>
            <a:r>
              <a:rPr dirty="0" err="1"/>
              <a:t>내게</a:t>
            </a:r>
            <a:r>
              <a:rPr dirty="0"/>
              <a:t> </a:t>
            </a:r>
            <a:r>
              <a:rPr dirty="0" err="1"/>
              <a:t>돌을</a:t>
            </a:r>
            <a:r>
              <a:rPr dirty="0"/>
              <a:t> </a:t>
            </a:r>
            <a:r>
              <a:rPr dirty="0" err="1"/>
              <a:t>던지려는</a:t>
            </a:r>
            <a:r>
              <a:rPr dirty="0"/>
              <a:t> </a:t>
            </a:r>
            <a:r>
              <a:rPr dirty="0" err="1"/>
              <a:t>것이냐</a:t>
            </a:r>
            <a:r>
              <a:rPr dirty="0"/>
              <a:t>?”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12286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Jesus said to them,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"I have shown you many great miracles from the Father.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which of these do you stone me?"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20449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33</a:t>
            </a:r>
            <a:br>
              <a:rPr dirty="0"/>
            </a:br>
            <a:r>
              <a:rPr dirty="0" err="1"/>
              <a:t>유대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대답했습니다</a:t>
            </a:r>
            <a:r>
              <a:rPr dirty="0"/>
              <a:t>. “</a:t>
            </a:r>
            <a:r>
              <a:rPr dirty="0" err="1"/>
              <a:t>우리가</a:t>
            </a:r>
            <a:r>
              <a:rPr dirty="0"/>
              <a:t> </a:t>
            </a:r>
            <a:r>
              <a:rPr dirty="0" err="1"/>
              <a:t>당신을</a:t>
            </a:r>
            <a:r>
              <a:rPr dirty="0"/>
              <a:t> </a:t>
            </a:r>
            <a:r>
              <a:rPr dirty="0" err="1"/>
              <a:t>돌로</a:t>
            </a:r>
            <a:r>
              <a:rPr dirty="0"/>
              <a:t> </a:t>
            </a:r>
            <a:r>
              <a:rPr dirty="0" err="1"/>
              <a:t>치려는</a:t>
            </a:r>
            <a:r>
              <a:rPr dirty="0"/>
              <a:t> </a:t>
            </a:r>
            <a:r>
              <a:rPr dirty="0" err="1"/>
              <a:t>것은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선한</a:t>
            </a:r>
            <a:r>
              <a:rPr dirty="0"/>
              <a:t> </a:t>
            </a:r>
            <a:r>
              <a:rPr dirty="0" err="1"/>
              <a:t>일을</a:t>
            </a:r>
            <a:r>
              <a:rPr dirty="0"/>
              <a:t> </a:t>
            </a:r>
            <a:r>
              <a:rPr dirty="0" err="1"/>
              <a:t>했기</a:t>
            </a:r>
            <a:r>
              <a:rPr dirty="0"/>
              <a:t> </a:t>
            </a:r>
            <a:r>
              <a:rPr dirty="0" err="1"/>
              <a:t>때문이</a:t>
            </a:r>
            <a:r>
              <a:rPr dirty="0"/>
              <a:t> </a:t>
            </a:r>
            <a:r>
              <a:rPr dirty="0" err="1"/>
              <a:t>아니라</a:t>
            </a:r>
            <a:r>
              <a:rPr dirty="0"/>
              <a:t> </a:t>
            </a:r>
            <a:r>
              <a:rPr dirty="0" err="1"/>
              <a:t>하나님을</a:t>
            </a:r>
            <a:r>
              <a:rPr dirty="0"/>
              <a:t> </a:t>
            </a:r>
            <a:r>
              <a:rPr dirty="0" err="1"/>
              <a:t>모독했기</a:t>
            </a:r>
            <a:r>
              <a:rPr dirty="0"/>
              <a:t> </a:t>
            </a:r>
            <a:r>
              <a:rPr dirty="0" err="1"/>
              <a:t>때문이오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당신은</a:t>
            </a:r>
            <a:r>
              <a:rPr dirty="0"/>
              <a:t> </a:t>
            </a:r>
            <a:r>
              <a:rPr dirty="0" err="1"/>
              <a:t>사람이면서</a:t>
            </a:r>
            <a:r>
              <a:rPr dirty="0"/>
              <a:t> </a:t>
            </a:r>
            <a:r>
              <a:rPr dirty="0" err="1"/>
              <a:t>자신을</a:t>
            </a:r>
            <a:r>
              <a:rPr dirty="0"/>
              <a:t> </a:t>
            </a:r>
            <a:r>
              <a:rPr dirty="0" err="1"/>
              <a:t>하나님이라고</a:t>
            </a:r>
            <a:r>
              <a:rPr dirty="0"/>
              <a:t> </a:t>
            </a:r>
            <a:r>
              <a:rPr dirty="0" err="1"/>
              <a:t>했소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40193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"We are not stoning you for any of these," replied the Jews,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"but for blasphemy, because you, a mere man, claim to be God."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11179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34</a:t>
            </a:r>
            <a:br>
              <a:rPr dirty="0"/>
            </a:br>
            <a:r>
              <a:rPr dirty="0" err="1"/>
              <a:t>예수께서</a:t>
            </a:r>
            <a:r>
              <a:rPr dirty="0"/>
              <a:t> </a:t>
            </a:r>
            <a:r>
              <a:rPr dirty="0" err="1"/>
              <a:t>그들에게</a:t>
            </a:r>
            <a:r>
              <a:rPr dirty="0"/>
              <a:t> </a:t>
            </a:r>
            <a:r>
              <a:rPr dirty="0" err="1"/>
              <a:t>대답하셨습니다</a:t>
            </a:r>
            <a:r>
              <a:rPr dirty="0"/>
              <a:t>.</a:t>
            </a:r>
            <a:r>
              <a:rPr lang="ko-KR" altLang="en-US" dirty="0"/>
              <a:t> </a:t>
            </a:r>
            <a:r>
              <a:rPr dirty="0"/>
              <a:t>“</a:t>
            </a:r>
            <a:r>
              <a:rPr dirty="0" err="1"/>
              <a:t>너희</a:t>
            </a:r>
            <a:r>
              <a:rPr dirty="0"/>
              <a:t> </a:t>
            </a:r>
            <a:r>
              <a:rPr dirty="0" err="1"/>
              <a:t>율법에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‘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너희를</a:t>
            </a:r>
            <a:r>
              <a:rPr dirty="0"/>
              <a:t> </a:t>
            </a:r>
            <a:r>
              <a:rPr dirty="0" err="1"/>
              <a:t>신들이라고</a:t>
            </a:r>
            <a:r>
              <a:rPr dirty="0"/>
              <a:t> </a:t>
            </a:r>
            <a:r>
              <a:rPr dirty="0" err="1"/>
              <a:t>했다</a:t>
            </a:r>
            <a:r>
              <a:rPr dirty="0"/>
              <a:t>’ </a:t>
            </a:r>
            <a:r>
              <a:rPr dirty="0" err="1"/>
              <a:t>하는</a:t>
            </a:r>
            <a:r>
              <a:rPr dirty="0"/>
              <a:t> </a:t>
            </a:r>
            <a:r>
              <a:rPr dirty="0" err="1"/>
              <a:t>말이</a:t>
            </a:r>
            <a:r>
              <a:rPr dirty="0"/>
              <a:t> </a:t>
            </a:r>
            <a:r>
              <a:rPr dirty="0" err="1"/>
              <a:t>기록돼</a:t>
            </a:r>
            <a:r>
              <a:rPr dirty="0"/>
              <a:t> </a:t>
            </a:r>
            <a:r>
              <a:rPr dirty="0" err="1"/>
              <a:t>있지</a:t>
            </a:r>
            <a:r>
              <a:rPr dirty="0"/>
              <a:t> </a:t>
            </a:r>
            <a:r>
              <a:rPr dirty="0" err="1"/>
              <a:t>않느냐</a:t>
            </a:r>
            <a:r>
              <a:rPr dirty="0"/>
              <a:t>? 시82:6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10350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Jesus answered them,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"Is it not written in your Law,</a:t>
            </a:r>
            <a:r>
              <a:rPr lang="ko-KR" altLang="en-US" dirty="0"/>
              <a:t> </a:t>
            </a:r>
            <a:r>
              <a:rPr dirty="0"/>
              <a:t>`I have said you are gods'?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41448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35</a:t>
            </a:r>
            <a:br>
              <a:rPr dirty="0"/>
            </a:br>
            <a:r>
              <a:rPr dirty="0" err="1"/>
              <a:t>하나님의</a:t>
            </a:r>
            <a:r>
              <a:rPr dirty="0"/>
              <a:t> </a:t>
            </a:r>
            <a:r>
              <a:rPr dirty="0" err="1"/>
              <a:t>말씀을</a:t>
            </a:r>
            <a:r>
              <a:rPr dirty="0"/>
              <a:t> </a:t>
            </a:r>
            <a:r>
              <a:rPr dirty="0" err="1"/>
              <a:t>받은</a:t>
            </a:r>
            <a:r>
              <a:rPr dirty="0"/>
              <a:t> </a:t>
            </a:r>
            <a:r>
              <a:rPr dirty="0" err="1"/>
              <a:t>사람들을</a:t>
            </a:r>
            <a:r>
              <a:rPr dirty="0"/>
              <a:t> </a:t>
            </a:r>
            <a:r>
              <a:rPr dirty="0" err="1"/>
              <a:t>하나님께서</a:t>
            </a:r>
            <a:r>
              <a:rPr dirty="0"/>
              <a:t> ‘</a:t>
            </a:r>
            <a:r>
              <a:rPr dirty="0" err="1"/>
              <a:t>신들’이라고</a:t>
            </a:r>
            <a:r>
              <a:rPr dirty="0"/>
              <a:t> </a:t>
            </a:r>
            <a:r>
              <a:rPr dirty="0" err="1"/>
              <a:t>하셨다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성경은</a:t>
            </a:r>
            <a:r>
              <a:rPr dirty="0"/>
              <a:t> </a:t>
            </a:r>
            <a:r>
              <a:rPr dirty="0" err="1"/>
              <a:t>폐기할</a:t>
            </a:r>
            <a:r>
              <a:rPr dirty="0"/>
              <a:t> </a:t>
            </a:r>
            <a:r>
              <a:rPr dirty="0" err="1"/>
              <a:t>수</a:t>
            </a:r>
            <a:r>
              <a:rPr dirty="0"/>
              <a:t> </a:t>
            </a:r>
            <a:r>
              <a:rPr dirty="0" err="1"/>
              <a:t>없다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60203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If he called them `gods,' to whom the word of God came </a:t>
            </a:r>
            <a:r>
              <a:rPr lang="en-US" altLang="ko-KR" dirty="0"/>
              <a:t>–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 Scripture cannot be broken --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56731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36</a:t>
            </a:r>
            <a:br>
              <a:rPr dirty="0"/>
            </a:br>
            <a:r>
              <a:rPr dirty="0" err="1"/>
              <a:t>그런데</a:t>
            </a:r>
            <a:r>
              <a:rPr dirty="0"/>
              <a:t> </a:t>
            </a:r>
            <a:r>
              <a:rPr dirty="0" err="1"/>
              <a:t>아버지께서</a:t>
            </a:r>
            <a:r>
              <a:rPr dirty="0"/>
              <a:t> </a:t>
            </a:r>
            <a:r>
              <a:rPr dirty="0" err="1"/>
              <a:t>거룩하게</a:t>
            </a:r>
            <a:r>
              <a:rPr dirty="0"/>
              <a:t> </a:t>
            </a:r>
            <a:r>
              <a:rPr dirty="0" err="1"/>
              <a:t>하셔서</a:t>
            </a:r>
            <a:r>
              <a:rPr dirty="0"/>
              <a:t> </a:t>
            </a:r>
            <a:r>
              <a:rPr dirty="0" err="1"/>
              <a:t>세상에</a:t>
            </a:r>
            <a:r>
              <a:rPr dirty="0"/>
              <a:t> </a:t>
            </a:r>
            <a:r>
              <a:rPr dirty="0" err="1"/>
              <a:t>보내신</a:t>
            </a:r>
            <a:r>
              <a:rPr dirty="0"/>
              <a:t> </a:t>
            </a:r>
            <a:r>
              <a:rPr dirty="0" err="1"/>
              <a:t>그가</a:t>
            </a:r>
            <a:r>
              <a:rPr lang="ko-KR" altLang="en-US" dirty="0"/>
              <a:t> </a:t>
            </a:r>
            <a:r>
              <a:rPr dirty="0" err="1"/>
              <a:t>자기를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하나님의</a:t>
            </a:r>
            <a:r>
              <a:rPr dirty="0"/>
              <a:t> </a:t>
            </a:r>
            <a:r>
              <a:rPr dirty="0" err="1"/>
              <a:t>아들이라고</a:t>
            </a:r>
            <a:r>
              <a:rPr dirty="0"/>
              <a:t> </a:t>
            </a:r>
            <a:r>
              <a:rPr dirty="0" err="1"/>
              <a:t>말한다고</a:t>
            </a:r>
            <a:r>
              <a:rPr dirty="0"/>
              <a:t> </a:t>
            </a:r>
            <a:r>
              <a:rPr dirty="0" err="1"/>
              <a:t>해서</a:t>
            </a:r>
            <a:r>
              <a:rPr dirty="0"/>
              <a:t> </a:t>
            </a:r>
            <a:r>
              <a:rPr dirty="0" err="1"/>
              <a:t>너희는</a:t>
            </a:r>
            <a:r>
              <a:rPr dirty="0"/>
              <a:t> </a:t>
            </a: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하나님을</a:t>
            </a:r>
            <a:r>
              <a:rPr dirty="0"/>
              <a:t> </a:t>
            </a:r>
            <a:r>
              <a:rPr dirty="0" err="1"/>
              <a:t>모독한다고</a:t>
            </a:r>
            <a:r>
              <a:rPr dirty="0"/>
              <a:t> </a:t>
            </a:r>
            <a:r>
              <a:rPr dirty="0" err="1"/>
              <a:t>말하느냐</a:t>
            </a:r>
            <a:r>
              <a:rPr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11672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what about the one whom the Father</a:t>
            </a:r>
            <a:r>
              <a:rPr lang="ko-KR" altLang="en-US" dirty="0"/>
              <a:t> </a:t>
            </a:r>
            <a:r>
              <a:rPr dirty="0"/>
              <a:t>set apart as his very own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sent into the world?</a:t>
            </a:r>
            <a:r>
              <a:rPr lang="ko-KR" altLang="en-US" dirty="0"/>
              <a:t> </a:t>
            </a:r>
            <a:r>
              <a:rPr dirty="0"/>
              <a:t>Why then do you accuse me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of blasphemy because I said, `I am God's Son'?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37</a:t>
            </a:r>
            <a:br/>
            <a:r>
              <a:t>내가 내 아버지의 일을 하지 않거든 나를 믿지 말라.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Do not believe me unless I do what my Father does.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956298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38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아버지의</a:t>
            </a:r>
            <a:r>
              <a:rPr dirty="0"/>
              <a:t> </a:t>
            </a:r>
            <a:r>
              <a:rPr dirty="0" err="1"/>
              <a:t>일을</a:t>
            </a:r>
            <a:r>
              <a:rPr dirty="0"/>
              <a:t> </a:t>
            </a:r>
            <a:r>
              <a:rPr dirty="0" err="1"/>
              <a:t>하거든</a:t>
            </a:r>
            <a:r>
              <a:rPr dirty="0"/>
              <a:t> </a:t>
            </a:r>
            <a:r>
              <a:rPr dirty="0" err="1"/>
              <a:t>비록</a:t>
            </a:r>
            <a:r>
              <a:rPr dirty="0"/>
              <a:t> </a:t>
            </a:r>
            <a:r>
              <a:rPr dirty="0" err="1"/>
              <a:t>너희가</a:t>
            </a:r>
            <a:r>
              <a:rPr dirty="0"/>
              <a:t> </a:t>
            </a:r>
            <a:r>
              <a:rPr dirty="0" err="1"/>
              <a:t>나를</a:t>
            </a:r>
            <a:r>
              <a:rPr lang="ko-KR" altLang="en-US" dirty="0"/>
              <a:t> </a:t>
            </a:r>
            <a:r>
              <a:rPr dirty="0" err="1"/>
              <a:t>믿지는</a:t>
            </a:r>
            <a:r>
              <a:rPr dirty="0"/>
              <a:t> </a:t>
            </a:r>
            <a:r>
              <a:rPr dirty="0" err="1"/>
              <a:t>않더라도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일들은</a:t>
            </a:r>
            <a:r>
              <a:rPr dirty="0"/>
              <a:t> </a:t>
            </a:r>
            <a:r>
              <a:rPr dirty="0" err="1"/>
              <a:t>믿어라</a:t>
            </a:r>
            <a:r>
              <a:rPr dirty="0"/>
              <a:t>. </a:t>
            </a:r>
            <a:r>
              <a:rPr dirty="0" err="1"/>
              <a:t>그러면</a:t>
            </a:r>
            <a:r>
              <a:rPr dirty="0"/>
              <a:t> </a:t>
            </a:r>
            <a:r>
              <a:rPr dirty="0" err="1"/>
              <a:t>아버지가</a:t>
            </a:r>
            <a:r>
              <a:rPr dirty="0"/>
              <a:t> </a:t>
            </a:r>
            <a:r>
              <a:rPr dirty="0" err="1"/>
              <a:t>내</a:t>
            </a:r>
            <a:r>
              <a:rPr dirty="0"/>
              <a:t> </a:t>
            </a:r>
            <a:r>
              <a:rPr dirty="0" err="1"/>
              <a:t>안에</a:t>
            </a:r>
            <a:r>
              <a:rPr dirty="0"/>
              <a:t> </a:t>
            </a:r>
            <a:r>
              <a:rPr dirty="0" err="1"/>
              <a:t>계시고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아버지</a:t>
            </a:r>
            <a:r>
              <a:rPr dirty="0"/>
              <a:t> </a:t>
            </a:r>
            <a:r>
              <a:rPr dirty="0" err="1"/>
              <a:t>안에</a:t>
            </a:r>
            <a:r>
              <a:rPr dirty="0"/>
              <a:t> </a:t>
            </a:r>
            <a:r>
              <a:rPr dirty="0" err="1"/>
              <a:t>있다는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깨달아</a:t>
            </a:r>
            <a:r>
              <a:rPr dirty="0"/>
              <a:t> </a:t>
            </a:r>
            <a:r>
              <a:rPr dirty="0" err="1"/>
              <a:t>알게</a:t>
            </a:r>
            <a:r>
              <a:rPr dirty="0"/>
              <a:t> </a:t>
            </a:r>
            <a:r>
              <a:rPr dirty="0" err="1"/>
              <a:t>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21571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if I do it, even though you do not believe me,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believe the miracles, that you may know and understand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that the Father is in me, and I in the Father."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68324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39</a:t>
            </a:r>
            <a:br>
              <a:rPr dirty="0"/>
            </a:br>
            <a:r>
              <a:rPr dirty="0" err="1"/>
              <a:t>유대</a:t>
            </a:r>
            <a:r>
              <a:rPr dirty="0"/>
              <a:t> </a:t>
            </a:r>
            <a:r>
              <a:rPr dirty="0" err="1"/>
              <a:t>사람들은</a:t>
            </a:r>
            <a:r>
              <a:rPr dirty="0"/>
              <a:t> </a:t>
            </a:r>
            <a:r>
              <a:rPr dirty="0" err="1"/>
              <a:t>또다시</a:t>
            </a:r>
            <a:r>
              <a:rPr dirty="0"/>
              <a:t> </a:t>
            </a:r>
            <a:r>
              <a:rPr dirty="0" err="1"/>
              <a:t>예수를</a:t>
            </a:r>
            <a:r>
              <a:rPr dirty="0"/>
              <a:t> </a:t>
            </a:r>
            <a:r>
              <a:rPr dirty="0" err="1"/>
              <a:t>잡으려고</a:t>
            </a:r>
            <a:r>
              <a:rPr dirty="0"/>
              <a:t> </a:t>
            </a:r>
            <a:r>
              <a:rPr dirty="0" err="1"/>
              <a:t>했으나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예수께서는</a:t>
            </a:r>
            <a:r>
              <a:rPr dirty="0"/>
              <a:t> </a:t>
            </a: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손에서</a:t>
            </a:r>
            <a:r>
              <a:rPr dirty="0"/>
              <a:t> </a:t>
            </a:r>
            <a:r>
              <a:rPr dirty="0" err="1"/>
              <a:t>벗어나서</a:t>
            </a:r>
            <a:r>
              <a:rPr dirty="0"/>
              <a:t> </a:t>
            </a:r>
            <a:r>
              <a:rPr dirty="0" err="1"/>
              <a:t>피하셨습니다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Again they tried to seize him, but he escaped their grasp.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27287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양들을</a:t>
            </a:r>
            <a:r>
              <a:rPr dirty="0"/>
              <a:t> </a:t>
            </a:r>
            <a:r>
              <a:rPr dirty="0" err="1"/>
              <a:t>다</a:t>
            </a:r>
            <a:r>
              <a:rPr dirty="0"/>
              <a:t> </a:t>
            </a:r>
            <a:r>
              <a:rPr dirty="0" err="1"/>
              <a:t>불러낸</a:t>
            </a:r>
            <a:r>
              <a:rPr dirty="0"/>
              <a:t> </a:t>
            </a:r>
            <a:r>
              <a:rPr dirty="0" err="1"/>
              <a:t>다음에</a:t>
            </a:r>
            <a:r>
              <a:rPr dirty="0"/>
              <a:t> </a:t>
            </a:r>
            <a:r>
              <a:rPr dirty="0" err="1"/>
              <a:t>목자가</a:t>
            </a:r>
            <a:r>
              <a:rPr dirty="0"/>
              <a:t> </a:t>
            </a:r>
            <a:r>
              <a:rPr dirty="0" err="1"/>
              <a:t>앞서</a:t>
            </a:r>
            <a:r>
              <a:rPr dirty="0"/>
              <a:t> </a:t>
            </a:r>
            <a:r>
              <a:rPr dirty="0" err="1"/>
              <a:t>가면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양들은</a:t>
            </a:r>
            <a:r>
              <a:rPr dirty="0"/>
              <a:t> </a:t>
            </a:r>
            <a:r>
              <a:rPr dirty="0" err="1"/>
              <a:t>목자의</a:t>
            </a:r>
            <a:r>
              <a:rPr dirty="0"/>
              <a:t> </a:t>
            </a:r>
            <a:r>
              <a:rPr dirty="0" err="1"/>
              <a:t>음성을</a:t>
            </a:r>
            <a:r>
              <a:rPr dirty="0"/>
              <a:t> </a:t>
            </a:r>
            <a:r>
              <a:rPr dirty="0" err="1"/>
              <a:t>알고</a:t>
            </a:r>
            <a:r>
              <a:rPr dirty="0"/>
              <a:t> </a:t>
            </a:r>
            <a:r>
              <a:rPr dirty="0" err="1"/>
              <a:t>뒤따라간다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48528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he has brought out all his own, he goes on ahead of them,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his sheep follow him because they know his voice.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76073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40</a:t>
            </a:r>
            <a:br>
              <a:rPr dirty="0"/>
            </a:br>
            <a:r>
              <a:rPr dirty="0" err="1"/>
              <a:t>예수께서는</a:t>
            </a:r>
            <a:r>
              <a:rPr dirty="0"/>
              <a:t> </a:t>
            </a:r>
            <a:r>
              <a:rPr dirty="0" err="1"/>
              <a:t>다시</a:t>
            </a:r>
            <a:r>
              <a:rPr dirty="0"/>
              <a:t> </a:t>
            </a:r>
            <a:r>
              <a:rPr dirty="0" err="1"/>
              <a:t>요단</a:t>
            </a:r>
            <a:r>
              <a:rPr dirty="0"/>
              <a:t> </a:t>
            </a:r>
            <a:r>
              <a:rPr dirty="0" err="1"/>
              <a:t>강</a:t>
            </a:r>
            <a:r>
              <a:rPr dirty="0"/>
              <a:t> </a:t>
            </a:r>
            <a:r>
              <a:rPr dirty="0" err="1"/>
              <a:t>건너편</a:t>
            </a:r>
            <a:r>
              <a:rPr dirty="0"/>
              <a:t>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곧</a:t>
            </a:r>
            <a:r>
              <a:rPr dirty="0"/>
              <a:t> </a:t>
            </a:r>
            <a:r>
              <a:rPr dirty="0" err="1"/>
              <a:t>전에</a:t>
            </a:r>
            <a:r>
              <a:rPr dirty="0"/>
              <a:t> </a:t>
            </a:r>
            <a:r>
              <a:rPr dirty="0" err="1"/>
              <a:t>요한이</a:t>
            </a:r>
            <a:r>
              <a:rPr dirty="0"/>
              <a:t> </a:t>
            </a:r>
            <a:r>
              <a:rPr dirty="0" err="1"/>
              <a:t>세례를</a:t>
            </a:r>
            <a:r>
              <a:rPr dirty="0"/>
              <a:t> </a:t>
            </a:r>
            <a:r>
              <a:rPr dirty="0" err="1"/>
              <a:t>주던</a:t>
            </a:r>
            <a:r>
              <a:rPr dirty="0"/>
              <a:t> </a:t>
            </a:r>
            <a:r>
              <a:rPr dirty="0" err="1"/>
              <a:t>곳으로</a:t>
            </a:r>
            <a:r>
              <a:rPr dirty="0"/>
              <a:t> </a:t>
            </a:r>
            <a:r>
              <a:rPr dirty="0" err="1"/>
              <a:t>가셔서</a:t>
            </a:r>
            <a:r>
              <a:rPr dirty="0"/>
              <a:t> </a:t>
            </a:r>
            <a:r>
              <a:rPr dirty="0" err="1"/>
              <a:t>그곳에</a:t>
            </a:r>
            <a:r>
              <a:rPr dirty="0"/>
              <a:t> </a:t>
            </a:r>
            <a:r>
              <a:rPr dirty="0" err="1"/>
              <a:t>머무르셨습니다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31857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Jesus went back across the Jordan to the place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where John had been baptizing in the early days. Here he stayed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25500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41</a:t>
            </a:r>
            <a:br>
              <a:rPr dirty="0"/>
            </a:br>
            <a:r>
              <a:rPr dirty="0" err="1"/>
              <a:t>그러자</a:t>
            </a:r>
            <a:r>
              <a:rPr dirty="0"/>
              <a:t> </a:t>
            </a:r>
            <a:r>
              <a:rPr dirty="0" err="1"/>
              <a:t>많은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예수께</a:t>
            </a:r>
            <a:r>
              <a:rPr dirty="0"/>
              <a:t> </a:t>
            </a:r>
            <a:r>
              <a:rPr dirty="0" err="1"/>
              <a:t>나아와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lang="en-US" altLang="ko-KR" dirty="0"/>
              <a:t>.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요한이</a:t>
            </a:r>
            <a:r>
              <a:rPr dirty="0"/>
              <a:t> </a:t>
            </a:r>
            <a:r>
              <a:rPr dirty="0" err="1"/>
              <a:t>표적을</a:t>
            </a:r>
            <a:r>
              <a:rPr dirty="0"/>
              <a:t> </a:t>
            </a:r>
            <a:r>
              <a:rPr dirty="0" err="1"/>
              <a:t>일으키지는</a:t>
            </a:r>
            <a:r>
              <a:rPr dirty="0"/>
              <a:t> </a:t>
            </a:r>
            <a:r>
              <a:rPr dirty="0" err="1"/>
              <a:t>않았지만</a:t>
            </a:r>
            <a:r>
              <a:rPr dirty="0"/>
              <a:t> </a:t>
            </a:r>
            <a:r>
              <a:rPr dirty="0" err="1"/>
              <a:t>요한이</a:t>
            </a:r>
            <a:r>
              <a:rPr dirty="0"/>
              <a:t> </a:t>
            </a:r>
            <a:r>
              <a:rPr dirty="0" err="1"/>
              <a:t>이</a:t>
            </a:r>
            <a:r>
              <a:rPr dirty="0"/>
              <a:t> </a:t>
            </a:r>
            <a:r>
              <a:rPr dirty="0" err="1"/>
              <a:t>사람에</a:t>
            </a:r>
            <a:r>
              <a:rPr dirty="0"/>
              <a:t> </a:t>
            </a:r>
            <a:r>
              <a:rPr dirty="0" err="1"/>
              <a:t>대해</a:t>
            </a:r>
            <a:r>
              <a:rPr dirty="0"/>
              <a:t> </a:t>
            </a:r>
            <a:r>
              <a:rPr dirty="0" err="1"/>
              <a:t>한</a:t>
            </a:r>
            <a:r>
              <a:rPr dirty="0"/>
              <a:t> </a:t>
            </a:r>
            <a:r>
              <a:rPr dirty="0" err="1"/>
              <a:t>말은</a:t>
            </a:r>
            <a:r>
              <a:rPr dirty="0"/>
              <a:t> </a:t>
            </a:r>
            <a:r>
              <a:rPr dirty="0" err="1"/>
              <a:t>모두</a:t>
            </a:r>
            <a:r>
              <a:rPr dirty="0"/>
              <a:t> </a:t>
            </a:r>
            <a:r>
              <a:rPr dirty="0" err="1"/>
              <a:t>사실이었다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27955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many people came to him. They said,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"Though John never performed a miraculous sign,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all that John said about this man was true."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42</a:t>
            </a:r>
            <a:br/>
            <a:r>
              <a:t>그곳에서 많은 사람들이 예수를 믿게 됐습니다.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And in that place many believed in Jesus.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13583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양들은</a:t>
            </a:r>
            <a:r>
              <a:rPr dirty="0"/>
              <a:t> </a:t>
            </a:r>
            <a:r>
              <a:rPr dirty="0" err="1"/>
              <a:t>결코</a:t>
            </a:r>
            <a:r>
              <a:rPr dirty="0"/>
              <a:t> </a:t>
            </a:r>
            <a:r>
              <a:rPr dirty="0" err="1"/>
              <a:t>낯선</a:t>
            </a:r>
            <a:r>
              <a:rPr dirty="0"/>
              <a:t> </a:t>
            </a:r>
            <a:r>
              <a:rPr dirty="0" err="1"/>
              <a:t>사람을</a:t>
            </a:r>
            <a:r>
              <a:rPr dirty="0"/>
              <a:t> </a:t>
            </a:r>
            <a:r>
              <a:rPr dirty="0" err="1"/>
              <a:t>따라가지</a:t>
            </a:r>
            <a:r>
              <a:rPr dirty="0"/>
              <a:t> </a:t>
            </a:r>
            <a:r>
              <a:rPr dirty="0" err="1"/>
              <a:t>않는다</a:t>
            </a:r>
            <a:r>
              <a:rPr dirty="0"/>
              <a:t>.</a:t>
            </a:r>
            <a:r>
              <a:rPr lang="ko-KR" altLang="en-US" dirty="0"/>
              <a:t> </a:t>
            </a:r>
            <a:r>
              <a:rPr dirty="0" err="1"/>
              <a:t>낯선</a:t>
            </a:r>
            <a:r>
              <a:rPr dirty="0"/>
              <a:t> </a:t>
            </a:r>
            <a:r>
              <a:rPr dirty="0" err="1"/>
              <a:t>사람의</a:t>
            </a:r>
            <a:r>
              <a:rPr dirty="0"/>
              <a:t> </a:t>
            </a:r>
            <a:r>
              <a:rPr dirty="0" err="1"/>
              <a:t>음성을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알아듣지</a:t>
            </a:r>
            <a:r>
              <a:rPr dirty="0"/>
              <a:t> </a:t>
            </a:r>
            <a:r>
              <a:rPr dirty="0" err="1"/>
              <a:t>못하기</a:t>
            </a:r>
            <a:r>
              <a:rPr dirty="0"/>
              <a:t> </a:t>
            </a:r>
            <a:r>
              <a:rPr dirty="0" err="1"/>
              <a:t>때문에</a:t>
            </a:r>
            <a:r>
              <a:rPr dirty="0"/>
              <a:t> </a:t>
            </a:r>
            <a:r>
              <a:rPr dirty="0" err="1"/>
              <a:t>양들은</a:t>
            </a:r>
            <a:r>
              <a:rPr dirty="0"/>
              <a:t> </a:t>
            </a:r>
            <a:r>
              <a:rPr dirty="0" err="1"/>
              <a:t>도리어</a:t>
            </a:r>
            <a:r>
              <a:rPr dirty="0"/>
              <a:t> </a:t>
            </a:r>
            <a:r>
              <a:rPr dirty="0" err="1"/>
              <a:t>그에게서</a:t>
            </a:r>
            <a:r>
              <a:rPr dirty="0"/>
              <a:t> </a:t>
            </a:r>
            <a:r>
              <a:rPr dirty="0" err="1"/>
              <a:t>피해</a:t>
            </a:r>
            <a:r>
              <a:rPr dirty="0"/>
              <a:t> </a:t>
            </a:r>
            <a:r>
              <a:rPr dirty="0" err="1"/>
              <a:t>달아난다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12301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they will never follow a stranger; in fact, they will run </a:t>
            </a:r>
            <a:r>
              <a:rPr dirty="0" err="1"/>
              <a:t>awa</a:t>
            </a:r>
            <a:r>
              <a:rPr lang="en-GB" dirty="0"/>
              <a:t>y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from him because they do not recognize a stranger's voice."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58760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 err="1"/>
              <a:t>예수께서</a:t>
            </a:r>
            <a:r>
              <a:rPr dirty="0"/>
              <a:t> </a:t>
            </a:r>
            <a:r>
              <a:rPr dirty="0" err="1"/>
              <a:t>그들에게</a:t>
            </a:r>
            <a:r>
              <a:rPr dirty="0"/>
              <a:t> </a:t>
            </a:r>
            <a:r>
              <a:rPr dirty="0" err="1"/>
              <a:t>이런</a:t>
            </a:r>
            <a:r>
              <a:rPr dirty="0"/>
              <a:t> </a:t>
            </a:r>
            <a:r>
              <a:rPr dirty="0" err="1"/>
              <a:t>비유로</a:t>
            </a:r>
            <a:r>
              <a:rPr dirty="0"/>
              <a:t> </a:t>
            </a:r>
            <a:r>
              <a:rPr dirty="0" err="1"/>
              <a:t>말씀하셨지만</a:t>
            </a:r>
            <a:r>
              <a:rPr lang="ko-KR" altLang="en-US" dirty="0"/>
              <a:t> </a:t>
            </a: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예수께서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자기들에게</a:t>
            </a:r>
            <a:r>
              <a:rPr dirty="0"/>
              <a:t> </a:t>
            </a:r>
            <a:r>
              <a:rPr dirty="0" err="1"/>
              <a:t>무슨</a:t>
            </a:r>
            <a:r>
              <a:rPr dirty="0"/>
              <a:t> </a:t>
            </a:r>
            <a:r>
              <a:rPr dirty="0" err="1"/>
              <a:t>뜻으로</a:t>
            </a:r>
            <a:r>
              <a:rPr dirty="0"/>
              <a:t> </a:t>
            </a:r>
            <a:r>
              <a:rPr dirty="0" err="1"/>
              <a:t>그렇게</a:t>
            </a:r>
            <a:r>
              <a:rPr dirty="0"/>
              <a:t> </a:t>
            </a:r>
            <a:r>
              <a:rPr dirty="0" err="1"/>
              <a:t>말씀하시는지</a:t>
            </a:r>
            <a:r>
              <a:rPr dirty="0"/>
              <a:t> </a:t>
            </a:r>
            <a:r>
              <a:rPr dirty="0" err="1"/>
              <a:t>깨닫지</a:t>
            </a:r>
            <a:r>
              <a:rPr dirty="0"/>
              <a:t> </a:t>
            </a:r>
            <a:r>
              <a:rPr dirty="0" err="1"/>
              <a:t>못했습니다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10162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Jesus used this figure of speech, but they did not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understand</a:t>
            </a:r>
            <a:r>
              <a:rPr lang="ko-KR" altLang="en-US" dirty="0"/>
              <a:t> </a:t>
            </a:r>
            <a:r>
              <a:rPr lang="en-US" dirty="0"/>
              <a:t>what he was telling them.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43184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 err="1"/>
              <a:t>그래서</a:t>
            </a:r>
            <a:r>
              <a:rPr dirty="0"/>
              <a:t> </a:t>
            </a:r>
            <a:r>
              <a:rPr dirty="0" err="1"/>
              <a:t>예수께서</a:t>
            </a:r>
            <a:r>
              <a:rPr dirty="0"/>
              <a:t> </a:t>
            </a:r>
            <a:r>
              <a:rPr dirty="0" err="1"/>
              <a:t>다시</a:t>
            </a:r>
            <a:r>
              <a:rPr dirty="0"/>
              <a:t> </a:t>
            </a:r>
            <a:r>
              <a:rPr dirty="0" err="1"/>
              <a:t>말씀해</a:t>
            </a:r>
            <a:r>
              <a:rPr dirty="0"/>
              <a:t> </a:t>
            </a:r>
            <a:r>
              <a:rPr dirty="0" err="1"/>
              <a:t>주셨습니다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진실로</a:t>
            </a:r>
            <a:r>
              <a:rPr dirty="0"/>
              <a:t> </a:t>
            </a:r>
            <a:r>
              <a:rPr dirty="0" err="1"/>
              <a:t>진실로</a:t>
            </a:r>
            <a:r>
              <a:rPr dirty="0"/>
              <a:t> </a:t>
            </a:r>
            <a:r>
              <a:rPr dirty="0" err="1"/>
              <a:t>너희에게</a:t>
            </a:r>
            <a:r>
              <a:rPr dirty="0"/>
              <a:t> </a:t>
            </a:r>
            <a:r>
              <a:rPr dirty="0" err="1"/>
              <a:t>말한다</a:t>
            </a:r>
            <a:r>
              <a:rPr dirty="0"/>
              <a:t>. </a:t>
            </a: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양의</a:t>
            </a:r>
            <a:r>
              <a:rPr dirty="0"/>
              <a:t> </a:t>
            </a:r>
            <a:r>
              <a:rPr dirty="0" err="1"/>
              <a:t>문이다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98460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Therefore Jesus said again,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"I tell you the truth, I am the gate for the sheep.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60922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 err="1"/>
              <a:t>나보다</a:t>
            </a:r>
            <a:r>
              <a:rPr dirty="0"/>
              <a:t> </a:t>
            </a:r>
            <a:r>
              <a:rPr dirty="0" err="1"/>
              <a:t>먼저</a:t>
            </a:r>
            <a:r>
              <a:rPr dirty="0"/>
              <a:t> </a:t>
            </a:r>
            <a:r>
              <a:rPr dirty="0" err="1"/>
              <a:t>온</a:t>
            </a:r>
            <a:r>
              <a:rPr dirty="0"/>
              <a:t> </a:t>
            </a:r>
            <a:r>
              <a:rPr dirty="0" err="1"/>
              <a:t>사람들은</a:t>
            </a:r>
            <a:r>
              <a:rPr dirty="0"/>
              <a:t> </a:t>
            </a:r>
            <a:r>
              <a:rPr dirty="0" err="1"/>
              <a:t>모두</a:t>
            </a:r>
            <a:r>
              <a:rPr dirty="0"/>
              <a:t> </a:t>
            </a:r>
            <a:r>
              <a:rPr dirty="0" err="1"/>
              <a:t>다</a:t>
            </a:r>
            <a:r>
              <a:rPr dirty="0"/>
              <a:t> </a:t>
            </a:r>
            <a:r>
              <a:rPr dirty="0" err="1"/>
              <a:t>도둑이며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강도였기에</a:t>
            </a:r>
            <a:r>
              <a:rPr dirty="0"/>
              <a:t> </a:t>
            </a:r>
            <a:r>
              <a:rPr dirty="0" err="1"/>
              <a:t>양들이</a:t>
            </a:r>
            <a:r>
              <a:rPr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말을</a:t>
            </a:r>
            <a:r>
              <a:rPr dirty="0"/>
              <a:t> </a:t>
            </a:r>
            <a:r>
              <a:rPr dirty="0" err="1"/>
              <a:t>듣지</a:t>
            </a:r>
            <a:r>
              <a:rPr dirty="0"/>
              <a:t> </a:t>
            </a:r>
            <a:r>
              <a:rPr dirty="0" err="1"/>
              <a:t>않았다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12273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All who ever came before me were thieves and robbers,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the sheep did not listen to them.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56782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문이다</a:t>
            </a:r>
            <a:r>
              <a:rPr dirty="0"/>
              <a:t>. </a:t>
            </a:r>
            <a:r>
              <a:rPr dirty="0" err="1"/>
              <a:t>누구든지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통해</a:t>
            </a:r>
            <a:r>
              <a:rPr dirty="0"/>
              <a:t> </a:t>
            </a:r>
            <a:r>
              <a:rPr dirty="0" err="1"/>
              <a:t>들어오는</a:t>
            </a:r>
            <a:r>
              <a:rPr dirty="0"/>
              <a:t> </a:t>
            </a:r>
            <a:r>
              <a:rPr dirty="0" err="1"/>
              <a:t>사람은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구원을</a:t>
            </a:r>
            <a:r>
              <a:rPr dirty="0"/>
              <a:t> </a:t>
            </a:r>
            <a:r>
              <a:rPr dirty="0" err="1"/>
              <a:t>얻고</a:t>
            </a:r>
            <a:r>
              <a:rPr dirty="0"/>
              <a:t> </a:t>
            </a:r>
            <a:r>
              <a:rPr dirty="0" err="1"/>
              <a:t>들어오고</a:t>
            </a:r>
            <a:r>
              <a:rPr dirty="0"/>
              <a:t> </a:t>
            </a:r>
            <a:r>
              <a:rPr dirty="0" err="1"/>
              <a:t>나가면서</a:t>
            </a:r>
            <a:r>
              <a:rPr dirty="0"/>
              <a:t> </a:t>
            </a:r>
            <a:r>
              <a:rPr dirty="0" err="1"/>
              <a:t>꼴을</a:t>
            </a:r>
            <a:r>
              <a:rPr dirty="0"/>
              <a:t> </a:t>
            </a:r>
            <a:r>
              <a:rPr dirty="0" err="1"/>
              <a:t>얻을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20609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am the gate; whoever enters through me will be saved.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will come in and go out, and find pasture.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558</TotalTime>
  <Words>1944</Words>
  <Application>Microsoft Macintosh PowerPoint</Application>
  <PresentationFormat>와이드스크린</PresentationFormat>
  <Paragraphs>198</Paragraphs>
  <Slides>42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42</vt:i4>
      </vt:variant>
    </vt:vector>
  </HeadingPairs>
  <TitlesOfParts>
    <vt:vector size="46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do20010822@gmail.com</cp:lastModifiedBy>
  <cp:revision>129</cp:revision>
  <dcterms:created xsi:type="dcterms:W3CDTF">2019-02-17T10:11:46Z</dcterms:created>
  <dcterms:modified xsi:type="dcterms:W3CDTF">2022-09-08T03:50:57Z</dcterms:modified>
</cp:coreProperties>
</file>