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나사로라고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들었는데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마리아와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자매</a:t>
            </a:r>
            <a:r>
              <a:rPr dirty="0"/>
              <a:t> </a:t>
            </a:r>
            <a:r>
              <a:rPr dirty="0" err="1"/>
              <a:t>마르다의</a:t>
            </a:r>
            <a:r>
              <a:rPr dirty="0"/>
              <a:t> </a:t>
            </a:r>
            <a:r>
              <a:rPr dirty="0" err="1"/>
              <a:t>마을</a:t>
            </a:r>
            <a:r>
              <a:rPr dirty="0"/>
              <a:t> </a:t>
            </a:r>
            <a:r>
              <a:rPr dirty="0" err="1"/>
              <a:t>베다니에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04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a man named Lazarus was sick.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from Bethany, the village of Mary and her sister Martha.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그러나 밤에 다니면 그 사람 안에 빛이 없기 때문에 넘어진다.”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is when he walks by night that he stumbles, for he has no light."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0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친구</a:t>
            </a:r>
            <a:r>
              <a:rPr dirty="0"/>
              <a:t> </a:t>
            </a:r>
            <a:r>
              <a:rPr dirty="0" err="1"/>
              <a:t>나사로는</a:t>
            </a:r>
            <a:r>
              <a:rPr dirty="0"/>
              <a:t> </a:t>
            </a:r>
            <a:r>
              <a:rPr dirty="0" err="1"/>
              <a:t>잠이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깨우겠다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7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had said this, he went on to tell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"Our friend Lazarus has fallen asleep; but I am going there to wake him up."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잠들었다면</a:t>
            </a:r>
            <a:r>
              <a:rPr dirty="0"/>
              <a:t> </a:t>
            </a:r>
            <a:r>
              <a:rPr dirty="0" err="1"/>
              <a:t>낫게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disciples replied, "Lord, if he sleeps, he will get better."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나사로의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가리켜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것인데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잠들었다고</a:t>
            </a:r>
            <a:r>
              <a:rPr dirty="0"/>
              <a:t> </a:t>
            </a:r>
            <a:r>
              <a:rPr dirty="0" err="1"/>
              <a:t>생각한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23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had been speaking of his death,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disciples thought he meant natural sleep.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나사로는</a:t>
            </a:r>
            <a:r>
              <a:rPr dirty="0"/>
              <a:t> </a:t>
            </a:r>
            <a:r>
              <a:rPr dirty="0" err="1"/>
              <a:t>죽었다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then he told them plainly, "Lazarus is dead,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20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까닭은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나사로에게로</a:t>
            </a:r>
            <a:r>
              <a:rPr dirty="0"/>
              <a:t> </a:t>
            </a:r>
            <a:r>
              <a:rPr dirty="0" err="1"/>
              <a:t>가자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8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your sake I am glad I was not there,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believe.</a:t>
            </a:r>
            <a:r>
              <a:rPr lang="ko-KR" altLang="en-US" dirty="0"/>
              <a:t> </a:t>
            </a:r>
            <a:r>
              <a:rPr dirty="0"/>
              <a:t>But let us go to him."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디두모라고도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도마가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죽으러</a:t>
            </a:r>
            <a:r>
              <a:rPr dirty="0"/>
              <a:t> </a:t>
            </a:r>
            <a:r>
              <a:rPr dirty="0" err="1"/>
              <a:t>가자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40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Thomas (called Didymus) said to the rest of the disciples,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us also go, that we may die with him."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0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도착하셔서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나사로가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있은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4일이나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1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his arrival, Jesus found that Lazarus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already been in the tomb for four days.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베다니는 예루살렘에서 약 15스타디온 못 미치는 곳에 있었기 때문에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Bethany was less than two miles from Jerusalem,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많은 유대 사람들이 오빠를 잃은 마르다와 마리아를 위로하려고 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22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Jews had come to Martha and Mary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comfort them in the loss of their brother.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마리아는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향유를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머리털로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닦아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여인인데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오빠</a:t>
            </a:r>
            <a:r>
              <a:rPr dirty="0"/>
              <a:t> </a:t>
            </a:r>
            <a:r>
              <a:rPr dirty="0" err="1"/>
              <a:t>나사로가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66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Mary, whose brother Lazarus now lay sick,</a:t>
            </a:r>
            <a:r>
              <a:rPr lang="ko-KR" altLang="en-US" dirty="0"/>
              <a:t> </a:t>
            </a:r>
            <a:r>
              <a:rPr dirty="0"/>
              <a:t>was the same 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poured perfume on the Lord</a:t>
            </a:r>
            <a:r>
              <a:rPr lang="ko-KR" altLang="en-US" dirty="0"/>
              <a:t> </a:t>
            </a:r>
            <a:r>
              <a:rPr dirty="0"/>
              <a:t>and wiped his feet with her hair.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마르다는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오신다는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맞았지만</a:t>
            </a:r>
            <a:r>
              <a:rPr lang="ko-KR" altLang="en-US" dirty="0"/>
              <a:t> </a:t>
            </a:r>
            <a:r>
              <a:rPr dirty="0" err="1"/>
              <a:t>마리아는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91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Martha heard that Jesus was coming,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went out to meet him, but Mary stayed at home.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8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마르다가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계셨더라면</a:t>
            </a:r>
            <a:r>
              <a:rPr dirty="0"/>
              <a:t> </a:t>
            </a:r>
            <a:r>
              <a:rPr dirty="0" err="1"/>
              <a:t>오빠가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0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"Lord," Martha said to Jesus,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had been here,</a:t>
            </a:r>
            <a:r>
              <a:rPr lang="ko-KR" altLang="en-US" dirty="0"/>
              <a:t> </a:t>
            </a:r>
            <a:r>
              <a:rPr dirty="0"/>
              <a:t>my brother would not have died.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지금이라도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구하시는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무엇이든지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 know that even now God will give you whatever you ask."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예수께서 마르다에게 말씀하셨습니다. “네 오빠가 다시 살아날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said to her, "Your brother will rise again."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50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마르다가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부활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살아나리라는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Martha answered, "I know he will rise again in the resurrection at the last day."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마르다에게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부활이요</a:t>
            </a:r>
            <a:r>
              <a:rPr dirty="0"/>
              <a:t>, </a:t>
            </a:r>
            <a:r>
              <a:rPr dirty="0" err="1"/>
              <a:t>생명이니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죽어도</a:t>
            </a:r>
            <a:r>
              <a:rPr dirty="0"/>
              <a:t> </a:t>
            </a:r>
            <a:r>
              <a:rPr dirty="0" err="1"/>
              <a:t>살겠고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94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her,</a:t>
            </a:r>
            <a:r>
              <a:rPr lang="ko-KR" altLang="en-US" dirty="0"/>
              <a:t> </a:t>
            </a:r>
            <a:r>
              <a:rPr dirty="0"/>
              <a:t>"I am the resurrection and the life.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believes in me will live, even though he dies;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살아서 나를 믿는 사람은 영원히 죽지 않을 것이다. 네가 이것을 믿느냐?”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whoever lives and believes in me will never die. Do you believe this?"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86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마르다가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네</a:t>
            </a:r>
            <a:r>
              <a:rPr dirty="0"/>
              <a:t>, </a:t>
            </a:r>
            <a:r>
              <a:rPr dirty="0" err="1"/>
              <a:t>주여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그리스도이시며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아들이심을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믿습니다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19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Lord," she told him, "I believe that you are the Christ,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God, who was to come into the world."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마르다는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마리아를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선생님이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와</a:t>
            </a:r>
            <a:r>
              <a:rPr dirty="0"/>
              <a:t> </a:t>
            </a:r>
            <a:r>
              <a:rPr dirty="0" err="1"/>
              <a:t>계시는데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부르셔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0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after she had said this, she went back and called her sister Mary aside.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Teacher is here," she said, "and is asking for you."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마리아는 이 말을 듣고 급히 일어나 예수께로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Mary heard this, she got up quickly and went to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자매는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보내어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사랑하시는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병들었습니다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 sisters sent word to Jesus, "Lord, the one you love is sick."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동네에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않으시고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마르다가</a:t>
            </a:r>
            <a:r>
              <a:rPr dirty="0"/>
              <a:t> </a:t>
            </a:r>
            <a:r>
              <a:rPr dirty="0" err="1"/>
              <a:t>마중</a:t>
            </a:r>
            <a:r>
              <a:rPr dirty="0"/>
              <a:t> </a:t>
            </a:r>
            <a:r>
              <a:rPr dirty="0" err="1"/>
              <a:t>나갔던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1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Jesus had not yet entered the village,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was still at the place where Martha had met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마리아와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있으면서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위로하던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벌떡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통곡하러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따라나섰습니다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2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Jews who had been with Mary in the house, comforting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noticed how quickly she got up and went out, they followed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supposing she was going to the tomb to mourn there.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마리아는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이르러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발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계셨더라면</a:t>
            </a:r>
            <a:r>
              <a:rPr dirty="0"/>
              <a:t> </a:t>
            </a: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오빠는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60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Mary reached the place where Jesus was and saw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fell at his feet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if you had been here,</a:t>
            </a:r>
            <a:r>
              <a:rPr lang="ko-KR" altLang="en-US" dirty="0"/>
              <a:t> </a:t>
            </a:r>
            <a:r>
              <a:rPr dirty="0"/>
              <a:t>my brother would not have died."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흐느껴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따라온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비통해</a:t>
            </a:r>
            <a:r>
              <a:rPr dirty="0"/>
              <a:t> </a:t>
            </a:r>
            <a:r>
              <a:rPr dirty="0" err="1"/>
              <a:t>괴로워하셨습니다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61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her weeping, and the Jews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come along with her also weeping,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deeply moved in spirit and troubled.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663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나사로를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뒀느냐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771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have you laid him?" he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and see, Lord," they replied.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예수께서는 눈물을 흘리셨습니다.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wept.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그러자 유대 사람들이 말했습니다. “보시오. 그가 나사로를 얼마나 사랑하셨는지!”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Jews said, "See how he loved him!"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63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뜨게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없었다는</a:t>
            </a:r>
            <a:r>
              <a:rPr dirty="0"/>
              <a:t> </a:t>
            </a:r>
            <a:r>
              <a:rPr dirty="0" err="1"/>
              <a:t>말이오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38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some of them said,</a:t>
            </a:r>
            <a:r>
              <a:rPr lang="ko-KR" altLang="en-US" dirty="0"/>
              <a:t> </a:t>
            </a:r>
            <a:r>
              <a:rPr dirty="0"/>
              <a:t>"Could not he who opened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eyes of the blind man</a:t>
            </a:r>
            <a:r>
              <a:rPr lang="ko-KR" altLang="en-US" dirty="0"/>
              <a:t> </a:t>
            </a:r>
            <a:r>
              <a:rPr dirty="0"/>
              <a:t>have kept this man from dying?"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다시금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비통하게</a:t>
            </a:r>
            <a:r>
              <a:rPr dirty="0"/>
              <a:t> </a:t>
            </a:r>
            <a:r>
              <a:rPr dirty="0" err="1"/>
              <a:t>여기시며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무덤은</a:t>
            </a:r>
            <a:r>
              <a:rPr dirty="0"/>
              <a:t> </a:t>
            </a:r>
            <a:r>
              <a:rPr dirty="0" err="1"/>
              <a:t>입구를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동굴이었습니다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2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Jesus, once more deeply moved, came to the tomb.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a cave with a stone laid across the entrance.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81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놓아라</a:t>
            </a:r>
            <a:r>
              <a:rPr dirty="0"/>
              <a:t>.”</a:t>
            </a:r>
            <a:r>
              <a:rPr lang="ko-KR" altLang="en-US"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누이</a:t>
            </a:r>
            <a:r>
              <a:rPr dirty="0"/>
              <a:t> </a:t>
            </a:r>
            <a:r>
              <a:rPr dirty="0" err="1"/>
              <a:t>마르다가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저기</a:t>
            </a:r>
            <a:r>
              <a:rPr dirty="0"/>
              <a:t> </a:t>
            </a:r>
            <a:r>
              <a:rPr dirty="0" err="1"/>
              <a:t>있은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4일이나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벌써</a:t>
            </a:r>
            <a:r>
              <a:rPr dirty="0"/>
              <a:t> </a:t>
            </a:r>
            <a:r>
              <a:rPr dirty="0" err="1"/>
              <a:t>냄새가</a:t>
            </a:r>
            <a:r>
              <a:rPr dirty="0"/>
              <a:t> </a:t>
            </a:r>
            <a:r>
              <a:rPr dirty="0" err="1"/>
              <a:t>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8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away the stone," he said. "But, Lord,"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said Martha,</a:t>
            </a:r>
            <a:r>
              <a:rPr lang="ko-KR" altLang="en-US" dirty="0"/>
              <a:t> </a:t>
            </a:r>
            <a:r>
              <a:rPr dirty="0"/>
              <a:t>the sister of the dead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"by this time there is a bad odor, for he has been there four days."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05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병은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7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heard this, Jesus said, "This sickness will not end in death.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No, it is for God's glory so that God's Son may be glorified through it."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59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믿으면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것이라고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7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"Did I not tell you that if you believed,</a:t>
            </a:r>
            <a:r>
              <a:rPr lang="ko-KR" altLang="en-US" dirty="0"/>
              <a:t> </a:t>
            </a:r>
            <a:r>
              <a:rPr dirty="0"/>
              <a:t>you would see the glory of God?"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84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우러러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아버지여</a:t>
            </a:r>
            <a:r>
              <a:rPr dirty="0"/>
              <a:t>,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들어주신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감사드립니다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4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took away the stone.</a:t>
            </a:r>
            <a:r>
              <a:rPr lang="ko-KR" altLang="en-US" dirty="0"/>
              <a:t> </a:t>
            </a:r>
            <a:r>
              <a:rPr dirty="0"/>
              <a:t>Then Jesus looked up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"Father, I thank you that you have heard me.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아버지께서는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들어주신다는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위해서입니다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보내셨다는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99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knew that you always hear me, but I said this for the benefit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people standing here, that they may believe that you sent me."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예수께서 이렇게 말씀하시고 큰 소리로 외치셨습니다. “나사로야! 나오너라!”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had said this, Jesus called in a loud voice, "Lazarus, come out!"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36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죽었던</a:t>
            </a:r>
            <a:r>
              <a:rPr dirty="0"/>
              <a:t> </a:t>
            </a:r>
            <a:r>
              <a:rPr dirty="0" err="1"/>
              <a:t>나사로가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손발은</a:t>
            </a:r>
            <a:r>
              <a:rPr dirty="0"/>
              <a:t> </a:t>
            </a:r>
            <a:r>
              <a:rPr dirty="0" err="1"/>
              <a:t>베에</a:t>
            </a:r>
            <a:r>
              <a:rPr dirty="0"/>
              <a:t> </a:t>
            </a:r>
            <a:r>
              <a:rPr dirty="0" err="1"/>
              <a:t>감겨</a:t>
            </a:r>
            <a:r>
              <a:rPr dirty="0"/>
              <a:t> </a:t>
            </a:r>
            <a:r>
              <a:rPr dirty="0" err="1"/>
              <a:t>있었고</a:t>
            </a:r>
            <a:r>
              <a:rPr lang="ko-KR" altLang="en-US"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천으로</a:t>
            </a:r>
            <a:r>
              <a:rPr dirty="0"/>
              <a:t> </a:t>
            </a:r>
            <a:r>
              <a:rPr dirty="0" err="1"/>
              <a:t>싸여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다닐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16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dead man came out, his hands and feet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wrapped with strips of linen,</a:t>
            </a:r>
            <a:r>
              <a:rPr lang="ko-KR" altLang="en-US" dirty="0"/>
              <a:t> </a:t>
            </a:r>
            <a:r>
              <a:rPr dirty="0"/>
              <a:t>and a cloth around his face.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</a:t>
            </a:r>
            <a:r>
              <a:rPr lang="ko-KR" altLang="en-US" dirty="0"/>
              <a:t> </a:t>
            </a:r>
            <a:r>
              <a:rPr dirty="0"/>
              <a:t>"Take off the grave clothes and let him go."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마리아에게</a:t>
            </a:r>
            <a:r>
              <a:rPr dirty="0"/>
              <a:t> </a:t>
            </a:r>
            <a:r>
              <a:rPr dirty="0" err="1"/>
              <a:t>왔던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09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many of the Jews who had come to visit Mary,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seen what Jesus did, put their faith in him.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그중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가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서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예수께서 하신 일을 알려 주었습니다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8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some of them went to the Pharisees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told them what Jesus had done.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7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공회를</a:t>
            </a:r>
            <a:r>
              <a:rPr dirty="0"/>
              <a:t> </a:t>
            </a:r>
            <a:r>
              <a:rPr dirty="0" err="1"/>
              <a:t>소집해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표적들을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좋겠습니까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4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chief priests and the Pharisees called a meeting of the Sanhedrin.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are we accomplishing?" they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is this man performing many miraculous signs.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이대로</a:t>
            </a:r>
            <a:r>
              <a:rPr dirty="0"/>
              <a:t> </a:t>
            </a:r>
            <a:r>
              <a:rPr dirty="0" err="1"/>
              <a:t>내버려두었다가는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로마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20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we let him go on like this, everyone will believe in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the Romans will come and take away both our place and our nation."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그중</a:t>
            </a:r>
            <a:r>
              <a:rPr dirty="0"/>
              <a:t> </a:t>
            </a:r>
            <a:r>
              <a:rPr dirty="0" err="1"/>
              <a:t>가야바라는</a:t>
            </a:r>
            <a:r>
              <a:rPr dirty="0"/>
              <a:t> </a:t>
            </a:r>
            <a:r>
              <a:rPr dirty="0" err="1"/>
              <a:t>그해의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당신들은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94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one of them, named Caiaphas, who was high priest that year,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spoke up, "You know nothing at all!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예수께서는 마르다와 그녀의 자매와 나사로를 사랑하셨습니다.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loved Martha and her sister and Lazarus.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6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죽어서</a:t>
            </a:r>
            <a:r>
              <a:rPr dirty="0"/>
              <a:t> </a:t>
            </a:r>
            <a:r>
              <a:rPr dirty="0" err="1"/>
              <a:t>민족</a:t>
            </a:r>
            <a:r>
              <a:rPr dirty="0"/>
              <a:t> </a:t>
            </a:r>
            <a:r>
              <a:rPr dirty="0" err="1"/>
              <a:t>전체가</a:t>
            </a:r>
            <a:r>
              <a:rPr dirty="0"/>
              <a:t> </a:t>
            </a:r>
            <a:r>
              <a:rPr dirty="0" err="1"/>
              <a:t>망하지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당신들에게</a:t>
            </a:r>
            <a:r>
              <a:rPr dirty="0"/>
              <a:t> </a:t>
            </a:r>
            <a:r>
              <a:rPr dirty="0" err="1"/>
              <a:t>유익한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9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do not realize that it is better for you that one man die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people than that the whole nation perish."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가야바가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해의</a:t>
            </a:r>
            <a:r>
              <a:rPr dirty="0"/>
              <a:t> </a:t>
            </a:r>
            <a:r>
              <a:rPr dirty="0" err="1"/>
              <a:t>대제사장으로서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예언한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24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say this on his own, but as high priest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year he prophesied that Jesus would die for the Jewish nation,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민족뿐만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흩어진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모아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죽으실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예언한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2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 only for that nation but also for the scattered children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bring them together and make them one.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그날로부터 그들은 예수를 죽이려고 음모를 꾸몄습니다.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from that day on they plotted to take his life.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lang="ko-KR" altLang="en-US"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드러나게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광야</a:t>
            </a:r>
            <a:r>
              <a:rPr dirty="0"/>
              <a:t> </a:t>
            </a: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있는</a:t>
            </a:r>
            <a:r>
              <a:rPr lang="ko-KR" altLang="en-US" dirty="0"/>
              <a:t> </a:t>
            </a:r>
            <a:r>
              <a:rPr dirty="0" err="1"/>
              <a:t>에브라임이라는</a:t>
            </a:r>
            <a:r>
              <a:rPr dirty="0"/>
              <a:t> </a:t>
            </a:r>
            <a:r>
              <a:rPr dirty="0" err="1"/>
              <a:t>마을로</a:t>
            </a:r>
            <a:r>
              <a:rPr dirty="0"/>
              <a:t> </a:t>
            </a:r>
            <a:r>
              <a:rPr dirty="0" err="1"/>
              <a:t>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머무르셨습니다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92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Jesus no longer moved about publicly among the Jews.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he withdrew to a region near the desert,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village called Ephraim,</a:t>
            </a:r>
            <a:r>
              <a:rPr lang="ko-KR" altLang="en-US" dirty="0"/>
              <a:t> </a:t>
            </a:r>
            <a:r>
              <a:rPr dirty="0"/>
              <a:t>where he stayed with his disciples.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유월절이</a:t>
            </a:r>
            <a:r>
              <a:rPr dirty="0"/>
              <a:t> </a:t>
            </a:r>
            <a:r>
              <a:rPr dirty="0" err="1"/>
              <a:t>다가오자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유월절이</a:t>
            </a:r>
            <a:r>
              <a:rPr dirty="0"/>
              <a:t> </a:t>
            </a:r>
            <a:r>
              <a:rPr dirty="0" err="1"/>
              <a:t>되기도</a:t>
            </a:r>
            <a:r>
              <a:rPr dirty="0"/>
              <a:t> </a:t>
            </a:r>
            <a:r>
              <a:rPr dirty="0" err="1"/>
              <a:t>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시골로부터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올라왔습니다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3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was almost time for the Jewish Passover,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went up from the country to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ceremonial cleansing before the Passover.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찾으면서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생각하시오</a:t>
            </a:r>
            <a:r>
              <a:rPr dirty="0"/>
              <a:t>?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유월절에</a:t>
            </a:r>
            <a:r>
              <a:rPr dirty="0"/>
              <a:t> </a:t>
            </a:r>
            <a:r>
              <a:rPr dirty="0" err="1"/>
              <a:t>오시지</a:t>
            </a:r>
            <a:r>
              <a:rPr dirty="0"/>
              <a:t> </a:t>
            </a:r>
            <a:r>
              <a:rPr dirty="0" err="1"/>
              <a:t>않겠소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17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kept looking for Jesus, and as they stood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temple area</a:t>
            </a:r>
            <a:r>
              <a:rPr lang="ko-KR" altLang="en-US" dirty="0"/>
              <a:t> </a:t>
            </a:r>
            <a:r>
              <a:rPr dirty="0"/>
              <a:t>they asked one another,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think? Isn't he coming to the Feast at all?"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붙잡으려고</a:t>
            </a:r>
            <a:r>
              <a:rPr lang="ko-KR" altLang="en-US" dirty="0"/>
              <a:t> </a:t>
            </a:r>
            <a:r>
              <a:rPr dirty="0" err="1"/>
              <a:t>누구든지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알면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자기들에게</a:t>
            </a:r>
            <a:r>
              <a:rPr dirty="0"/>
              <a:t> </a:t>
            </a:r>
            <a:r>
              <a:rPr dirty="0" err="1"/>
              <a:t>알려야</a:t>
            </a:r>
            <a:r>
              <a:rPr dirty="0"/>
              <a:t> </a:t>
            </a:r>
            <a:r>
              <a:rPr dirty="0" err="1"/>
              <a:t>한다는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15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chief priests and Pharisees had given orders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if anyone found out where Jesus was,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should report it so that they might arrest him.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나사로가</a:t>
            </a:r>
            <a:r>
              <a:rPr dirty="0"/>
              <a:t> </a:t>
            </a:r>
            <a:r>
              <a:rPr dirty="0" err="1"/>
              <a:t>아프다는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들으시고도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계시던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이틀이나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머무르셨습니다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61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when he heard that Lazarus was sick,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stayed where he was two more days.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나서야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“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지방으로</a:t>
            </a:r>
            <a:r>
              <a:rPr dirty="0"/>
              <a:t> </a:t>
            </a:r>
            <a:r>
              <a:rPr dirty="0" err="1"/>
              <a:t>돌아가자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said to his disciples, "Let us go back to Judea."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7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랍비여</a:t>
            </a:r>
            <a:r>
              <a:rPr dirty="0"/>
              <a:t>,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선생님을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</a:t>
            </a:r>
            <a:r>
              <a:rPr dirty="0" err="1"/>
              <a:t>했는데</a:t>
            </a:r>
            <a:r>
              <a:rPr dirty="0"/>
              <a:t>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그리로</a:t>
            </a:r>
            <a:r>
              <a:rPr dirty="0"/>
              <a:t> </a:t>
            </a:r>
            <a:r>
              <a:rPr dirty="0" err="1"/>
              <a:t>가려고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70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Rabbi," they said, "a short while ago the Jews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tried to stone you,</a:t>
            </a:r>
            <a:r>
              <a:rPr lang="ko-KR" altLang="en-US" dirty="0"/>
              <a:t> </a:t>
            </a:r>
            <a:r>
              <a:rPr dirty="0"/>
              <a:t>and yet you are going back there?"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낮은</a:t>
            </a:r>
            <a:r>
              <a:rPr dirty="0"/>
              <a:t> 12시간이나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낮에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보기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넘어지지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5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"Are there not twelve hours of daylight?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who walks by day will not stumble, for he sees by this world's light.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2663</Words>
  <Application>Microsoft Macintosh PowerPoint</Application>
  <PresentationFormat>와이드스크린</PresentationFormat>
  <Paragraphs>271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132</cp:revision>
  <dcterms:created xsi:type="dcterms:W3CDTF">2019-02-17T10:11:46Z</dcterms:created>
  <dcterms:modified xsi:type="dcterms:W3CDTF">2022-09-08T05:03:08Z</dcterms:modified>
</cp:coreProperties>
</file>