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유월절이</a:t>
            </a:r>
            <a:r>
              <a:rPr dirty="0"/>
              <a:t> </a:t>
            </a:r>
            <a:r>
              <a:rPr dirty="0" err="1"/>
              <a:t>시작되기</a:t>
            </a:r>
            <a:r>
              <a:rPr dirty="0"/>
              <a:t> 6일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베다니에</a:t>
            </a:r>
            <a:r>
              <a:rPr dirty="0"/>
              <a:t> </a:t>
            </a:r>
            <a:r>
              <a:rPr dirty="0" err="1"/>
              <a:t>도착하셨습니다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살리신</a:t>
            </a:r>
            <a:r>
              <a:rPr dirty="0"/>
              <a:t> </a:t>
            </a:r>
            <a:r>
              <a:rPr dirty="0" err="1"/>
              <a:t>나사로가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곳이었습니다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05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Six days before the Passover, Jesus arrived at Bethany,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Lazarus lived,</a:t>
            </a:r>
            <a:r>
              <a:rPr lang="ko-KR" altLang="en-US" dirty="0"/>
              <a:t> </a:t>
            </a:r>
            <a:r>
              <a:rPr dirty="0"/>
              <a:t>whom Jesus had raised from the dead.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대제사장들은 나사로도 죽이려고 모의했습니다.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the chief priests made plans to kill Lazarus as well,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그것은 나사로 때문에 많은 유대 사람들이 떨어져 나가서 예수를 믿기 때문이었습니다.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61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on account of him many of the Jews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going over to Jesus and putting their faith in him.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다음날 명절을 맞아 올라온 많은 사람들이 예수께서 예루살렘으로 오신다는 말을 듣고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55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next day the great crowd that had come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Feast heard</a:t>
            </a:r>
            <a:r>
              <a:rPr lang="ko-KR" altLang="en-US" dirty="0"/>
              <a:t> </a:t>
            </a:r>
            <a:r>
              <a:rPr dirty="0"/>
              <a:t>that Jesus was on his way to Jerusalem.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93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종려나무</a:t>
            </a:r>
            <a:r>
              <a:rPr dirty="0"/>
              <a:t> </a:t>
            </a:r>
            <a:r>
              <a:rPr dirty="0" err="1"/>
              <a:t>가지를</a:t>
            </a:r>
            <a:r>
              <a:rPr dirty="0"/>
              <a:t> </a:t>
            </a:r>
            <a:r>
              <a:rPr dirty="0" err="1"/>
              <a:t>꺾어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맞으러</a:t>
            </a:r>
            <a:r>
              <a:rPr dirty="0"/>
              <a:t> </a:t>
            </a:r>
            <a:r>
              <a:rPr dirty="0" err="1"/>
              <a:t>나가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호산나</a:t>
            </a:r>
            <a:r>
              <a:rPr dirty="0"/>
              <a:t>!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오시는</a:t>
            </a:r>
            <a:r>
              <a:rPr dirty="0"/>
              <a:t> </a:t>
            </a:r>
            <a:r>
              <a:rPr dirty="0" err="1"/>
              <a:t>분에게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있도다</a:t>
            </a:r>
            <a:r>
              <a:rPr dirty="0"/>
              <a:t>!”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있도다</a:t>
            </a:r>
            <a:r>
              <a:rPr dirty="0"/>
              <a:t>!”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80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took palm branches and went out to meet him, shouting,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"Hosanna!" "Blessed is he who comes in the name of the Lord!"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"Blessed is the King of Israel!"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나귀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올라</a:t>
            </a:r>
            <a:r>
              <a:rPr dirty="0"/>
              <a:t> </a:t>
            </a:r>
            <a:r>
              <a:rPr dirty="0" err="1"/>
              <a:t>앉으셨습니다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성경에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found a young donkey and sat upon it, as it is written,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“시온의 딸아, 두려워하지 말라. 보라. 네 왕이 새끼 나귀를 타고 오신다.” 슥9:9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841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be afraid, O Daughter of Zion;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your king is coming,</a:t>
            </a:r>
            <a:r>
              <a:rPr lang="ko-KR" altLang="en-US" dirty="0"/>
              <a:t> </a:t>
            </a:r>
            <a:r>
              <a:rPr dirty="0"/>
              <a:t>seated on a donkey's colt."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처음에는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이해하지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받으신</a:t>
            </a:r>
            <a:r>
              <a:rPr dirty="0"/>
              <a:t> </a:t>
            </a:r>
            <a:r>
              <a:rPr dirty="0" err="1"/>
              <a:t>뒤에</a:t>
            </a:r>
            <a:r>
              <a:rPr dirty="0"/>
              <a:t> </a:t>
            </a:r>
            <a:r>
              <a:rPr dirty="0" err="1"/>
              <a:t>비로소</a:t>
            </a:r>
            <a:r>
              <a:rPr lang="ko-KR" altLang="en-US"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말씀이</a:t>
            </a:r>
            <a:r>
              <a:rPr lang="ko-KR" altLang="en-US"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기록한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행했다는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깨닫게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40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first his disciples did not understand all this.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Only after Jesus was glorified did they realize</a:t>
            </a:r>
            <a:r>
              <a:rPr lang="ko-KR" altLang="en-US" dirty="0"/>
              <a:t> </a:t>
            </a:r>
            <a:r>
              <a:rPr dirty="0"/>
              <a:t>that these things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been written about him and that they had done these things to him.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나사로를</a:t>
            </a:r>
            <a:r>
              <a:rPr dirty="0"/>
              <a:t> </a:t>
            </a:r>
            <a:r>
              <a:rPr dirty="0" err="1"/>
              <a:t>무덤에서</a:t>
            </a:r>
            <a:r>
              <a:rPr dirty="0"/>
              <a:t> </a:t>
            </a:r>
            <a:r>
              <a:rPr dirty="0" err="1"/>
              <a:t>불러내</a:t>
            </a:r>
            <a:r>
              <a:rPr lang="ko-KR" altLang="en-US"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살리셨을</a:t>
            </a:r>
            <a:r>
              <a:rPr dirty="0"/>
              <a:t> </a:t>
            </a:r>
            <a:r>
              <a:rPr dirty="0" err="1"/>
              <a:t>때</a:t>
            </a:r>
            <a:r>
              <a:rPr lang="ko-KR" altLang="en-US"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증거했습니다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69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crowd that was with him when he called Lazarus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tomb</a:t>
            </a:r>
            <a:r>
              <a:rPr lang="ko-KR" altLang="en-US" dirty="0"/>
              <a:t> </a:t>
            </a:r>
            <a:r>
              <a:rPr dirty="0"/>
              <a:t>and raised him from the dead continued to spread the word.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이처럼</a:t>
            </a:r>
            <a:r>
              <a:rPr dirty="0"/>
              <a:t>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맞으러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까닭은</a:t>
            </a:r>
            <a:r>
              <a:rPr dirty="0"/>
              <a:t> </a:t>
            </a:r>
            <a:r>
              <a:rPr dirty="0" err="1"/>
              <a:t>예수께서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행하셨다는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들었기</a:t>
            </a:r>
            <a:r>
              <a:rPr dirty="0"/>
              <a:t> </a:t>
            </a:r>
            <a:r>
              <a:rPr dirty="0" err="1"/>
              <a:t>때문이었습니다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20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people, because they had heard that he had given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miraculous sign, went out to meet him.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32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보시오</a:t>
            </a:r>
            <a:r>
              <a:rPr dirty="0"/>
              <a:t>.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따르고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없지</a:t>
            </a:r>
            <a:r>
              <a:rPr dirty="0"/>
              <a:t> </a:t>
            </a:r>
            <a:r>
              <a:rPr dirty="0" err="1"/>
              <a:t>않소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40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Pharisees said to one another,</a:t>
            </a:r>
            <a:r>
              <a:rPr lang="ko-KR" altLang="en-US" dirty="0"/>
              <a:t> </a:t>
            </a:r>
            <a:r>
              <a:rPr dirty="0"/>
              <a:t>"See, this is getting us nowhere.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 how the whole world has gone after him!"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잔치를</a:t>
            </a:r>
            <a:r>
              <a:rPr dirty="0"/>
              <a:t> </a:t>
            </a:r>
            <a:r>
              <a:rPr dirty="0" err="1"/>
              <a:t>베풀었습니다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마르다는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날랐고</a:t>
            </a:r>
            <a:r>
              <a:rPr dirty="0"/>
              <a:t> </a:t>
            </a:r>
            <a:r>
              <a:rPr dirty="0" err="1"/>
              <a:t>나사로는</a:t>
            </a:r>
            <a:r>
              <a:rPr dirty="0"/>
              <a:t> </a:t>
            </a: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함께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768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Here a dinner was given in Jesus' honor.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Martha served, while Lazarus was among those reclining at the table with him.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명절에 예배드리기 위해 올라온 사람들 중에 그리스 사람들도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95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there were some Greeks among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went up to worship at the Feast.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갈릴리</a:t>
            </a:r>
            <a:r>
              <a:rPr dirty="0"/>
              <a:t> </a:t>
            </a:r>
            <a:r>
              <a:rPr dirty="0" err="1"/>
              <a:t>벳새다</a:t>
            </a:r>
            <a:r>
              <a:rPr dirty="0"/>
              <a:t> </a:t>
            </a:r>
            <a:r>
              <a:rPr dirty="0" err="1"/>
              <a:t>출신인</a:t>
            </a:r>
            <a:r>
              <a:rPr dirty="0"/>
              <a:t> </a:t>
            </a:r>
            <a:r>
              <a:rPr dirty="0" err="1"/>
              <a:t>빌립에게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간청했습니다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선생님</a:t>
            </a:r>
            <a:r>
              <a:rPr dirty="0"/>
              <a:t>,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뵙고</a:t>
            </a:r>
            <a:r>
              <a:rPr dirty="0"/>
              <a:t> </a:t>
            </a:r>
            <a:r>
              <a:rPr dirty="0" err="1"/>
              <a:t>싶습니다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58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to Philip, who was from Bethsaida in Galilee,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request. "Sir," they said, "we would like to see Jesus."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빌립은</a:t>
            </a:r>
            <a:r>
              <a:rPr dirty="0"/>
              <a:t> </a:t>
            </a:r>
            <a:r>
              <a:rPr dirty="0" err="1"/>
              <a:t>안드레에게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안드레와</a:t>
            </a:r>
            <a:r>
              <a:rPr dirty="0"/>
              <a:t> </a:t>
            </a:r>
            <a:r>
              <a:rPr dirty="0" err="1"/>
              <a:t>빌립이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말씀드렸습니다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Philip went to tell Andrew; Andrew and Philip in turn told Jesus.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예수께서 대답하셨습니다. “인자가 영광 받아야 할 때가 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replied, "The hour has come for the Son of Man to be glorified.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24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밀알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알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죽으면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78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unless a kernel of wheat falls to the ground and dies,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remains only a single seed. But if it dies, it produces many seeds.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잃을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세상에서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보존할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34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who loves his life will lose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 man who hates his life in this world will keep it for eternal life.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섬기려면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따라야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섬기면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귀하게</a:t>
            </a:r>
            <a:r>
              <a:rPr dirty="0"/>
              <a:t> </a:t>
            </a:r>
            <a:r>
              <a:rPr dirty="0" err="1"/>
              <a:t>여기실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5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serves me must follow me;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where I am, my servant also will be.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Father will honor the one who serves me.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39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괴로우니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하겠느냐</a:t>
            </a:r>
            <a:r>
              <a:rPr lang="en-US" altLang="ko-KR" dirty="0"/>
              <a:t>?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아버지여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시간을</a:t>
            </a:r>
            <a:r>
              <a:rPr dirty="0"/>
              <a:t> </a:t>
            </a:r>
            <a:r>
              <a:rPr dirty="0" err="1"/>
              <a:t>벗어날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’ </a:t>
            </a:r>
            <a:r>
              <a:rPr dirty="0" err="1"/>
              <a:t>하겠느냐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아니다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이때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262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my heart is troubled, and what shall I say?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`Father, save me from this hour'? No,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for this very reason I came to this hour.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392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아버지여</a:t>
            </a:r>
            <a:r>
              <a:rPr dirty="0"/>
              <a:t>,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영광스럽게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!”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들려왔습니다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영광스럽게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영광스럽게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15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Father, glorify your name!" Then a voice came from heaven,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glorified it, and will glorify it again."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천둥이</a:t>
            </a:r>
            <a:r>
              <a:rPr dirty="0"/>
              <a:t> </a:t>
            </a:r>
            <a:r>
              <a:rPr dirty="0" err="1"/>
              <a:t>쳤다고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‘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말했다’라고도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37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crowd that was there and heard it said it had thundered;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others said an angel had spoken to him.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29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마리아가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값비싼</a:t>
            </a:r>
            <a:r>
              <a:rPr dirty="0"/>
              <a:t> </a:t>
            </a:r>
            <a:r>
              <a:rPr dirty="0" err="1"/>
              <a:t>향유인</a:t>
            </a:r>
            <a:r>
              <a:rPr dirty="0"/>
              <a:t> </a:t>
            </a:r>
            <a:r>
              <a:rPr dirty="0" err="1"/>
              <a:t>순수한</a:t>
            </a:r>
            <a:r>
              <a:rPr dirty="0"/>
              <a:t> </a:t>
            </a:r>
            <a:r>
              <a:rPr dirty="0" err="1"/>
              <a:t>나드</a:t>
            </a:r>
            <a:r>
              <a:rPr dirty="0"/>
              <a:t> 1리트라를 </a:t>
            </a:r>
            <a:r>
              <a:rPr dirty="0" err="1"/>
              <a:t>가져다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발에</a:t>
            </a:r>
            <a:r>
              <a:rPr dirty="0"/>
              <a:t> </a:t>
            </a:r>
            <a:r>
              <a:rPr dirty="0" err="1"/>
              <a:t>붓고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머리털로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닦아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집안은</a:t>
            </a:r>
            <a:r>
              <a:rPr dirty="0"/>
              <a:t> </a:t>
            </a:r>
            <a:r>
              <a:rPr dirty="0" err="1"/>
              <a:t>온통</a:t>
            </a:r>
            <a:r>
              <a:rPr dirty="0"/>
              <a:t> </a:t>
            </a:r>
            <a:r>
              <a:rPr dirty="0" err="1"/>
              <a:t>향내로</a:t>
            </a:r>
            <a:r>
              <a:rPr dirty="0"/>
              <a:t> </a:t>
            </a:r>
            <a:r>
              <a:rPr dirty="0" err="1"/>
              <a:t>가득했습니다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7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Mary took about a pint of pure nard, an expensive perfume;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poured it on Jesus' feet and wiped his feet with her hair.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house was filled with the fragrance of the perfume.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56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said, "This voice was for your benefit, not mine.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이제 세상을 심판할 때니 이 세상의 통치자가 쫓겨날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467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is the time for judgment on this world;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prince of this world will be driven out.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그러나 내가 이 땅에서 들려 올라갈 때 나는 모든 사람들을 내게로 이끌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I, when I am lifted up from the earth, will draw all men to myself."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자신이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죽음을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것인지</a:t>
            </a:r>
            <a:r>
              <a:rPr dirty="0"/>
              <a:t> </a:t>
            </a:r>
            <a:r>
              <a:rPr dirty="0" err="1"/>
              <a:t>암시하려고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said this to show the kind of death he was going to die.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718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율법에서</a:t>
            </a:r>
            <a:r>
              <a:rPr lang="ko-KR" altLang="en-US"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계신다고</a:t>
            </a:r>
            <a:r>
              <a:rPr dirty="0"/>
              <a:t> </a:t>
            </a:r>
            <a:r>
              <a:rPr dirty="0" err="1"/>
              <a:t>들었는데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당신은</a:t>
            </a:r>
            <a:r>
              <a:rPr dirty="0"/>
              <a:t> ‘</a:t>
            </a: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들려서</a:t>
            </a:r>
            <a:r>
              <a:rPr dirty="0"/>
              <a:t> </a:t>
            </a:r>
            <a:r>
              <a:rPr dirty="0" err="1"/>
              <a:t>올라가야</a:t>
            </a:r>
            <a:r>
              <a:rPr dirty="0"/>
              <a:t> </a:t>
            </a:r>
            <a:r>
              <a:rPr dirty="0" err="1"/>
              <a:t>된다’고</a:t>
            </a:r>
            <a:r>
              <a:rPr dirty="0"/>
              <a:t> </a:t>
            </a:r>
            <a:r>
              <a:rPr dirty="0" err="1"/>
              <a:t>하십니까</a:t>
            </a:r>
            <a:r>
              <a:rPr dirty="0"/>
              <a:t>? </a:t>
            </a:r>
            <a:r>
              <a:rPr dirty="0" err="1"/>
              <a:t>이</a:t>
            </a:r>
            <a:r>
              <a:rPr dirty="0"/>
              <a:t> ‘</a:t>
            </a:r>
            <a:r>
              <a:rPr dirty="0" err="1"/>
              <a:t>인자’란</a:t>
            </a:r>
            <a:r>
              <a:rPr dirty="0"/>
              <a:t> </a:t>
            </a:r>
            <a:r>
              <a:rPr dirty="0" err="1"/>
              <a:t>누구입니까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11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crowd spoke up, "We have heard from the Law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Christ will remain forever, so how can you say,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`</a:t>
            </a:r>
            <a:r>
              <a:rPr dirty="0"/>
              <a:t>The Son of Man must be lifted up'? Who is this `Son of Man'?"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얼마</a:t>
            </a:r>
            <a:r>
              <a:rPr dirty="0"/>
              <a:t> </a:t>
            </a:r>
            <a:r>
              <a:rPr dirty="0" err="1"/>
              <a:t>동안은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어둠이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삼키지</a:t>
            </a:r>
            <a:r>
              <a:rPr dirty="0"/>
              <a:t> </a:t>
            </a:r>
            <a:r>
              <a:rPr dirty="0" err="1"/>
              <a:t>못하도록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동안에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</a:t>
            </a:r>
            <a:r>
              <a:rPr dirty="0" err="1"/>
              <a:t>다니라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다니는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어디로</a:t>
            </a:r>
            <a:r>
              <a:rPr dirty="0"/>
              <a:t> </a:t>
            </a:r>
            <a:r>
              <a:rPr dirty="0" err="1"/>
              <a:t>가는지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74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told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going to have the light just a little while longer.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Walk while you have the light, before darkness overtakes you.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who walks in the dark does not know where he is going.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동안에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믿으라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빛의</a:t>
            </a:r>
            <a:r>
              <a:rPr dirty="0"/>
              <a:t>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떠나서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숨기셨습니다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 your trust in the light while you have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may become sons of light."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had finished speaking, Jesus left and hid himself from them.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행하셨음에도</a:t>
            </a:r>
            <a:r>
              <a:rPr dirty="0"/>
              <a:t> </a:t>
            </a:r>
            <a:r>
              <a:rPr dirty="0" err="1"/>
              <a:t>불구하고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4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after Jesus had done all these miraculous signs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their presence,</a:t>
            </a:r>
            <a:r>
              <a:rPr lang="ko-KR" altLang="en-US" dirty="0"/>
              <a:t> </a:t>
            </a:r>
            <a:r>
              <a:rPr dirty="0"/>
              <a:t>they still would not believe in him.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7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이사야의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이루려는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전한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믿었으며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팔이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나타났습니까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859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to fulfill the word of Isaiah the prophet: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"Lord, who has believed our message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whom has the arm of the Lord been revealed?"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그들이 믿을 수 없었던 까닭을 이사야가 다시 이렇게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this reason they could not believe, because, as Isaiah says elsewhere: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그때 제자들 중 하나이며 나중에 예수를 배반할 가룟 유다가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one of his disciples, Judas Iscariot, who was later to betray him, objected,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866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“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멀게</a:t>
            </a:r>
            <a:r>
              <a:rPr dirty="0"/>
              <a:t> </a:t>
            </a:r>
            <a:r>
              <a:rPr dirty="0" err="1"/>
              <a:t>하셨고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무디게</a:t>
            </a:r>
            <a:r>
              <a:rPr dirty="0"/>
              <a:t> </a:t>
            </a:r>
            <a:r>
              <a:rPr dirty="0" err="1"/>
              <a:t>하셨으니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있어도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하고</a:t>
            </a:r>
            <a:r>
              <a:rPr lang="ko-KR" altLang="en-US"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깨달아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돌이키지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고침을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위함이다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29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has blinded their eyes and deadened their hearts,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can neither see with their eyes,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understand with their hearts, nor turn -- and I would heal them."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이사야가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보았기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가리켜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예언을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Isaiah said this because he saw Jesus' glory and spoke about him.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지도자들</a:t>
            </a:r>
            <a:r>
              <a:rPr dirty="0"/>
              <a:t> </a:t>
            </a:r>
            <a:r>
              <a:rPr dirty="0" err="1"/>
              <a:t>중에서도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많았으나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믿음을</a:t>
            </a:r>
            <a:r>
              <a:rPr dirty="0"/>
              <a:t> </a:t>
            </a:r>
            <a:r>
              <a:rPr dirty="0" err="1"/>
              <a:t>고백하지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회당에서</a:t>
            </a:r>
            <a:r>
              <a:rPr dirty="0"/>
              <a:t> </a:t>
            </a:r>
            <a:r>
              <a:rPr dirty="0" err="1"/>
              <a:t>쫓겨날까</a:t>
            </a:r>
            <a:r>
              <a:rPr dirty="0"/>
              <a:t> </a:t>
            </a:r>
            <a:r>
              <a:rPr dirty="0" err="1"/>
              <a:t>봐</a:t>
            </a:r>
            <a:r>
              <a:rPr dirty="0"/>
              <a:t> </a:t>
            </a:r>
            <a:r>
              <a:rPr dirty="0" err="1"/>
              <a:t>두려웠기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15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at the same time many even among the leaders believed in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because of the Pharisees they would not confess their faith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fear they would be put out of the synagogue;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그들은 하나님의 영광보다 사람의 영광을 더 사랑했던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they loved praise from men more than praise from God.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3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것이요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42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cried out,</a:t>
            </a:r>
            <a:r>
              <a:rPr lang="ko-KR" altLang="en-US" dirty="0"/>
              <a:t> </a:t>
            </a:r>
            <a:r>
              <a:rPr dirty="0"/>
              <a:t>"When a man believes in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does not believe in me only, but in the one who sent me.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나를 보는 사람은 곧 나를 보내신 분을 보는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he looks at me, he sees the one who sent me.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빛으로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머무르지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46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come into the world as a light,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no one who believes in me should stay in darkness.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심판하지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심판하러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구원하러</a:t>
            </a:r>
            <a:r>
              <a:rPr dirty="0"/>
              <a:t> </a:t>
            </a:r>
            <a:r>
              <a:rPr dirty="0" err="1"/>
              <a:t>왔기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94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for the person who hears my words but does not keep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do not judge him. For I did not come to judge the world, but to save it.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거절하고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받아들이지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심판하시는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계시다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55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a judge for the one who rejects me and does not accept my words;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very word which I spoke will condemn him at the last day.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뜻대로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아버지께서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말해야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이야기해야</a:t>
            </a:r>
            <a:r>
              <a:rPr dirty="0"/>
              <a:t> </a:t>
            </a:r>
            <a:r>
              <a:rPr dirty="0" err="1"/>
              <a:t>할지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명령해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15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did not speak of my own accord, but the Father who sent 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commanded me what to say and how to say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“왜 이 향유를 300데나리온에 팔아 가난한 사람들에게 주지 않고 낭비하는가?”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00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wasn't this perfume sold and the money given to the poor?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worth a year's wages."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66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명령이</a:t>
            </a:r>
            <a:r>
              <a:rPr dirty="0"/>
              <a:t> </a:t>
            </a:r>
            <a:r>
              <a:rPr dirty="0" err="1"/>
              <a:t>영생이라는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무엇이든지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말씀해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92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 that his command leads to eternal </a:t>
            </a:r>
            <a:r>
              <a:t>life.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</a:t>
            </a:r>
            <a:r>
              <a:rPr dirty="0"/>
              <a:t>whatever I say is just what the Father has told me to say."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생각해서가</a:t>
            </a:r>
            <a:r>
              <a:rPr dirty="0"/>
              <a:t> </a:t>
            </a:r>
            <a:r>
              <a:rPr dirty="0" err="1"/>
              <a:t>아니었습니다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돈주머니를</a:t>
            </a:r>
            <a:r>
              <a:rPr dirty="0"/>
              <a:t> </a:t>
            </a:r>
            <a:r>
              <a:rPr dirty="0" err="1"/>
              <a:t>맡고</a:t>
            </a:r>
            <a:r>
              <a:rPr dirty="0"/>
              <a:t> </a:t>
            </a:r>
            <a:r>
              <a:rPr dirty="0" err="1"/>
              <a:t>있으면서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훔쳐가곤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53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not say this because he cared about the poor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because he was a thief; as keeper of the money bag,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used to help himself to what was put into 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911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두어라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여인은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장례</a:t>
            </a:r>
            <a:r>
              <a:rPr dirty="0"/>
              <a:t> </a:t>
            </a:r>
            <a:r>
              <a:rPr dirty="0" err="1"/>
              <a:t>날을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간직해</a:t>
            </a:r>
            <a:r>
              <a:rPr dirty="0"/>
              <a:t> </a:t>
            </a:r>
            <a:r>
              <a:rPr dirty="0" err="1"/>
              <a:t>둔</a:t>
            </a:r>
            <a:r>
              <a:rPr dirty="0"/>
              <a:t> </a:t>
            </a:r>
            <a:r>
              <a:rPr dirty="0" err="1"/>
              <a:t>향유를</a:t>
            </a:r>
            <a:r>
              <a:rPr dirty="0"/>
              <a:t> </a:t>
            </a:r>
            <a:r>
              <a:rPr dirty="0" err="1"/>
              <a:t>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25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"Leave her alone," Jesus replied. "It was intended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she should save this perfume for the day of my burial.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가난한 사람들은 항상 너희와 함께 있지만 나는 항상 너희와 함께 있는 것이 아니다.”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will always have the poor among you, but you will not always have me."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0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베다니에</a:t>
            </a:r>
            <a:r>
              <a:rPr dirty="0"/>
              <a:t> </a:t>
            </a:r>
            <a:r>
              <a:rPr dirty="0" err="1"/>
              <a:t>계시다는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몰려왔습니다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예수뿐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살리신</a:t>
            </a:r>
            <a:r>
              <a:rPr dirty="0"/>
              <a:t> </a:t>
            </a:r>
            <a:r>
              <a:rPr dirty="0" err="1"/>
              <a:t>나사로도</a:t>
            </a:r>
            <a:r>
              <a:rPr dirty="0"/>
              <a:t> </a:t>
            </a:r>
            <a:r>
              <a:rPr dirty="0" err="1"/>
              <a:t>보기</a:t>
            </a:r>
            <a:r>
              <a:rPr dirty="0"/>
              <a:t> </a:t>
            </a:r>
            <a:r>
              <a:rPr dirty="0" err="1"/>
              <a:t>위함이었습니다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14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Meanwhile a large crowd of Jews found out that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J</a:t>
            </a:r>
            <a:r>
              <a:rPr dirty="0" err="1"/>
              <a:t>esus</a:t>
            </a:r>
            <a:r>
              <a:rPr dirty="0"/>
              <a:t> was there and came,</a:t>
            </a:r>
            <a:r>
              <a:rPr lang="ko-KR" altLang="en-US" dirty="0"/>
              <a:t> </a:t>
            </a:r>
            <a:r>
              <a:rPr dirty="0"/>
              <a:t>not only because of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also to see Lazarus,</a:t>
            </a:r>
            <a:r>
              <a:rPr lang="ko-KR" altLang="en-US" dirty="0"/>
              <a:t> </a:t>
            </a:r>
            <a:r>
              <a:rPr dirty="0"/>
              <a:t>whom he had raised from the dead.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2546</Words>
  <Application>Microsoft Macintosh PowerPoint</Application>
  <PresentationFormat>와이드스크린</PresentationFormat>
  <Paragraphs>251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나눔고딕</vt:lpstr>
      <vt:lpstr>맑은 고딕</vt:lpstr>
      <vt:lpstr>Nanum 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2022-09-08T05:15:17Z</dcterms:modified>
</cp:coreProperties>
</file>