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유월절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떠나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아버지께로</a:t>
            </a:r>
            <a:r>
              <a:rPr dirty="0"/>
              <a:t> </a:t>
            </a:r>
            <a:r>
              <a:rPr dirty="0" err="1"/>
              <a:t>가실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됐다는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사랑하시되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사랑하셨습니다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7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just before the Passover Feast. Jesus knew</a:t>
            </a:r>
            <a:r>
              <a:rPr lang="ko-KR" altLang="en-US" dirty="0"/>
              <a:t> </a:t>
            </a:r>
            <a:r>
              <a:rPr dirty="0"/>
              <a:t>that the time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come</a:t>
            </a:r>
            <a:r>
              <a:rPr lang="ko-KR" altLang="en-US" dirty="0"/>
              <a:t> </a:t>
            </a:r>
            <a:r>
              <a:rPr dirty="0"/>
              <a:t>for him to leave this world and go to the Father.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loved his own who were in the world,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now showed them the full extent of his love.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목욕한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온몸이</a:t>
            </a:r>
            <a:r>
              <a:rPr dirty="0"/>
              <a:t> </a:t>
            </a:r>
            <a:r>
              <a:rPr dirty="0" err="1"/>
              <a:t>깨끗하기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발밖에는</a:t>
            </a:r>
            <a:r>
              <a:rPr dirty="0"/>
              <a:t> </a:t>
            </a:r>
            <a:r>
              <a:rPr dirty="0" err="1"/>
              <a:t>씻을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깨끗하지만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7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person who has had a bath needs only to wash his feet;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whole body is clean. And you are clean, though not every one of you."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배반할지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아니다’라고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knew who was going to betray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was why he said not every one was clean.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후</a:t>
            </a:r>
            <a:r>
              <a:rPr lang="ko-KR" altLang="en-US"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걸치시고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돌아와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had finished washing their feet,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put on his clothes</a:t>
            </a:r>
            <a:r>
              <a:rPr lang="ko-KR" altLang="en-US" dirty="0"/>
              <a:t> </a:t>
            </a:r>
            <a:r>
              <a:rPr dirty="0"/>
              <a:t>and returned to his place.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understand what I have done for you?"</a:t>
            </a:r>
            <a:r>
              <a:rPr lang="ko-KR" altLang="en-US" dirty="0"/>
              <a:t> </a:t>
            </a:r>
            <a:r>
              <a:rPr dirty="0"/>
              <a:t>he asked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837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‘</a:t>
            </a:r>
            <a:r>
              <a:rPr dirty="0" err="1"/>
              <a:t>선생님</a:t>
            </a:r>
            <a:r>
              <a:rPr dirty="0"/>
              <a:t>’ </a:t>
            </a:r>
            <a:r>
              <a:rPr dirty="0" err="1"/>
              <a:t>또는</a:t>
            </a:r>
            <a:r>
              <a:rPr dirty="0"/>
              <a:t> ‘</a:t>
            </a:r>
            <a:r>
              <a:rPr dirty="0" err="1"/>
              <a:t>주’라고</a:t>
            </a:r>
            <a:r>
              <a:rPr dirty="0"/>
              <a:t> </a:t>
            </a:r>
            <a:r>
              <a:rPr dirty="0" err="1"/>
              <a:t>부르는데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call me `Teacher' and `Lord,' and rightly so, for that is what I am.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주이며</a:t>
            </a:r>
            <a:r>
              <a:rPr dirty="0"/>
              <a:t> </a:t>
            </a:r>
            <a:r>
              <a:rPr dirty="0" err="1"/>
              <a:t>선생님인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5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that I, your Lord and Teacher, have washed your feet,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also should wash one another's feet.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너희에게 행한 대로 너희도 행하게 하기 위해 내가 본을 보여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set you an example that you should do as I have done for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주인보다</a:t>
            </a:r>
            <a:r>
              <a:rPr dirty="0"/>
              <a:t> </a:t>
            </a:r>
            <a:r>
              <a:rPr dirty="0" err="1"/>
              <a:t>높지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분보다</a:t>
            </a:r>
            <a:r>
              <a:rPr dirty="0"/>
              <a:t> </a:t>
            </a:r>
            <a:r>
              <a:rPr dirty="0" err="1"/>
              <a:t>높지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no servant is greater than his master,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is a messenger greater than the one who sent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너희가 이것들을 알고 그대로 행하면 복이 있을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that you know these things, you will be blessed if you do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배반했다’고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성경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18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not referring to all of you; I know those I have chosen.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this is to fulfill the scripture: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 who shares my bread</a:t>
            </a:r>
            <a:r>
              <a:rPr lang="ko-KR" altLang="en-US" dirty="0"/>
              <a:t> </a:t>
            </a:r>
            <a:r>
              <a:rPr dirty="0"/>
              <a:t>has lifted up his heel against me.'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두는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그라는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5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telling you now before it happens,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when it does happen you will believe that I am He.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식사를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마귀는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시몬의</a:t>
            </a:r>
            <a:r>
              <a:rPr dirty="0"/>
              <a:t> </a:t>
            </a:r>
            <a:r>
              <a:rPr dirty="0" err="1"/>
              <a:t>아들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마음속에</a:t>
            </a:r>
            <a:r>
              <a:rPr lang="ko-KR" altLang="en-US"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넣었습니다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evening meal was being served,</a:t>
            </a:r>
            <a:r>
              <a:rPr lang="ko-KR" altLang="en-US" dirty="0"/>
              <a:t> </a:t>
            </a:r>
            <a:r>
              <a:rPr dirty="0"/>
              <a:t>and the devil had already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prompted</a:t>
            </a:r>
            <a:r>
              <a:rPr lang="ko-KR" altLang="en-US" dirty="0"/>
              <a:t> </a:t>
            </a:r>
            <a:r>
              <a:rPr dirty="0"/>
              <a:t>Judas Iscariot, son of Simon, to betray Jesus.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ko-KR" altLang="en-US"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89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whoever accepts anyone I send accepts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accepts me accepts the one who sent 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05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말씀하시고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심령으로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괴로워하며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6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had said this, Jesus was troubled in spirit and testified,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one of you is going to betray 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제자들은 자기들 중 누구를 말씀하시는지 몰라 당황해 하며 서로 쳐다보았습니다.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His disciples stared at one another, at a loss to know which of them he meant.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제자들 중 하나인 예수께서 사랑하시는 제자가 예수 곁에 기대어 앉아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One of them, the disciple whom Jesus loved, was reclining next to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제자에게</a:t>
            </a:r>
            <a:r>
              <a:rPr dirty="0"/>
              <a:t> </a:t>
            </a:r>
            <a:r>
              <a:rPr dirty="0" err="1"/>
              <a:t>손짓하며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말씀인지</a:t>
            </a:r>
            <a:r>
              <a:rPr dirty="0"/>
              <a:t> </a:t>
            </a:r>
            <a:r>
              <a:rPr dirty="0" err="1"/>
              <a:t>여쭤</a:t>
            </a:r>
            <a:r>
              <a:rPr dirty="0"/>
              <a:t> </a:t>
            </a:r>
            <a:r>
              <a:rPr dirty="0" err="1"/>
              <a:t>보라고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Simon Peter motioned to this disciple and said, "Ask him which one he means."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그는 예수의 품에 기대어 물었습니다. “주여, 그가 누구입니까?”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Leaning back against Jesus, he asked him, "Lord, who is it?"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적셔서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빵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적셔서</a:t>
            </a:r>
            <a:r>
              <a:rPr dirty="0"/>
              <a:t> </a:t>
            </a:r>
            <a:r>
              <a:rPr dirty="0" err="1"/>
              <a:t>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5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r>
              <a:rPr lang="ko-KR" altLang="en-US" dirty="0"/>
              <a:t> </a:t>
            </a:r>
            <a:r>
              <a:rPr dirty="0"/>
              <a:t>"It is the one to whom I will give this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piece of bread</a:t>
            </a:r>
            <a:r>
              <a:rPr lang="ko-KR" altLang="en-US" dirty="0"/>
              <a:t> </a:t>
            </a:r>
            <a:r>
              <a:rPr dirty="0"/>
              <a:t>when I have dipped it in the dish."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dipping the piece of bread,</a:t>
            </a:r>
            <a:r>
              <a:rPr lang="ko-KR" altLang="en-US" dirty="0"/>
              <a:t> </a:t>
            </a:r>
            <a:r>
              <a:rPr dirty="0"/>
              <a:t>he gave it to Judas Iscariot, son of Simon.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5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받자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어서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Judas took the bread, Satan entered into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you are about to do, do quickly," Jesus told him,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함께한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예수께서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하시는지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 one at the meal understood why Jesus said this to him.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관리하고</a:t>
            </a:r>
            <a:r>
              <a:rPr dirty="0"/>
              <a:t> </a:t>
            </a:r>
            <a:r>
              <a:rPr dirty="0" err="1"/>
              <a:t>있었기</a:t>
            </a:r>
            <a:r>
              <a:rPr dirty="0"/>
              <a:t> </a:t>
            </a:r>
            <a:r>
              <a:rPr dirty="0" err="1"/>
              <a:t>때문에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명절에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</a:t>
            </a:r>
            <a:r>
              <a:rPr dirty="0"/>
              <a:t> </a:t>
            </a:r>
            <a:r>
              <a:rPr dirty="0" err="1"/>
              <a:t>오라거나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뭔가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주라고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생각했습니다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88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Judas had charge of the money,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thought</a:t>
            </a:r>
            <a:r>
              <a:rPr lang="ko-KR" altLang="en-US" dirty="0"/>
              <a:t> </a:t>
            </a:r>
            <a:r>
              <a:rPr dirty="0"/>
              <a:t>Jesus was telling him to buy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was needed for the Feast</a:t>
            </a:r>
            <a:r>
              <a:rPr lang="ko-KR" altLang="en-US" dirty="0"/>
              <a:t> </a:t>
            </a:r>
            <a:r>
              <a:rPr dirty="0"/>
              <a:t> or to give something to the poor.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주셨으며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왔다가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3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knew that the Father had put all things under his power,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he had come from God and was returning to God;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유다는 빵 조각을 받은 후 밖으로 나가 버렸습니다. 그때는 밤이었습니다.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soon as Judas had taken the bread, he went out. And it was night.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뒤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하나님께서도</a:t>
            </a:r>
            <a:r>
              <a:rPr dirty="0"/>
              <a:t>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4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was gone,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is the Son of Man glorified and God is glorified in him.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인자로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받으시면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하나님께서도</a:t>
            </a:r>
            <a:r>
              <a:rPr dirty="0"/>
              <a:t> </a:t>
            </a:r>
            <a:r>
              <a:rPr dirty="0" err="1"/>
              <a:t>몸소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영광되게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72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God is glorified in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glorify the Son in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glorify him at once.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자녀들아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너희에게도</a:t>
            </a:r>
            <a:r>
              <a:rPr dirty="0"/>
              <a:t> </a:t>
            </a:r>
            <a:r>
              <a:rPr dirty="0" err="1"/>
              <a:t>말하는데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60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children, I will be with you only a little longer.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Y</a:t>
            </a:r>
            <a:r>
              <a:rPr dirty="0" err="1"/>
              <a:t>ou</a:t>
            </a:r>
            <a:r>
              <a:rPr dirty="0"/>
              <a:t> will look for me, and just as I told the Jews,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tell you now: Where I am going, you cannot come.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사랑한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사랑하라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69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new command I give you: Love one another.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have loved you, so you must love one another.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너희가 서로 사랑하면 이로써 모든 사람들이 너희가 내 제자임을 알게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this all men will know that you are my disciples, if you love one another."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가십니까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없지만</a:t>
            </a:r>
            <a:r>
              <a:rPr dirty="0"/>
              <a:t> </a:t>
            </a:r>
            <a:r>
              <a:rPr dirty="0" err="1"/>
              <a:t>나중에는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6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 asked him, "Lord, where are you going?"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 am going, you cannot follow now, but you will follow later."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186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주님을</a:t>
            </a:r>
            <a:r>
              <a:rPr dirty="0"/>
              <a:t> </a:t>
            </a:r>
            <a:r>
              <a:rPr dirty="0" err="1"/>
              <a:t>따라갈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위해서라면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목숨도</a:t>
            </a:r>
            <a:r>
              <a:rPr dirty="0"/>
              <a:t> </a:t>
            </a:r>
            <a:r>
              <a:rPr dirty="0" err="1"/>
              <a:t>바치겠습니다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Peter asked, "Lord, why can't I follow you now? I will lay down my life for you."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80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목숨이라도</a:t>
            </a:r>
            <a:r>
              <a:rPr dirty="0"/>
              <a:t> </a:t>
            </a:r>
            <a:r>
              <a:rPr dirty="0" err="1"/>
              <a:t>바치겠느냐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닭이</a:t>
            </a:r>
            <a:r>
              <a:rPr dirty="0"/>
              <a:t> </a:t>
            </a:r>
            <a:r>
              <a:rPr dirty="0" err="1"/>
              <a:t>울기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부인할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answered,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really lay down your life for me? I tell you the truth,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rooster crows, you will disown me three times!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식탁에서 일어나 겉옷을 벗고 허리에 수건을 두르셨습니다.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5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got up from the meal, took off his outer clothing,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wrapped a towel around his waist.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대야에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담아다가</a:t>
            </a:r>
            <a:r>
              <a:rPr dirty="0"/>
              <a:t> </a:t>
            </a:r>
            <a:r>
              <a:rPr dirty="0" err="1"/>
              <a:t>제자들의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씻기시고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수건으로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he poured water into a basin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</a:t>
            </a:r>
            <a:r>
              <a:rPr lang="ko-KR" altLang="en-US" dirty="0"/>
              <a:t> </a:t>
            </a:r>
            <a:r>
              <a:rPr dirty="0"/>
              <a:t>began to wash his disciples' feet,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drying them with the towel that was wrapped around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3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다가가셨습니다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베드로는</a:t>
            </a:r>
            <a:r>
              <a:rPr dirty="0"/>
              <a:t> 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발도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주려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65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came to Simon Peter, who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are you going to wash my feet?"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7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못하는구나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나중에는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5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do not realize now what I am doing,</a:t>
            </a:r>
            <a:r>
              <a:rPr lang="ko-KR" altLang="en-US" dirty="0"/>
              <a:t> </a:t>
            </a:r>
            <a:r>
              <a:rPr dirty="0"/>
              <a:t>but later you will understand."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412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발은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씻기지</a:t>
            </a:r>
            <a:r>
              <a:rPr dirty="0"/>
              <a:t> </a:t>
            </a:r>
            <a:r>
              <a:rPr dirty="0" err="1"/>
              <a:t>못하십니다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"No," said Peter, "you shall never wash my feet."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"Unless I wash you, you have no part with me."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발뿐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머리도</a:t>
            </a:r>
            <a:r>
              <a:rPr dirty="0"/>
              <a:t> </a:t>
            </a:r>
            <a:r>
              <a:rPr dirty="0" err="1"/>
              <a:t>씻겨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8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"Then, Lord," Simon Peter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"not just my feet but my hands and my head as well!"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1967</Words>
  <Application>Microsoft Macintosh PowerPoint</Application>
  <PresentationFormat>와이드스크린</PresentationFormat>
  <Paragraphs>195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2022-09-08T05:23:43Z</dcterms:modified>
</cp:coreProperties>
</file>