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54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근심하지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"Do not let your hearts be troubled. Trust in God; trust also in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계시다는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계시면서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23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Don't you believe that I am in the Father, and that the Father is in me?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I say to you are not just my own.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Rather, it is the Father, living in me, who is doing his work.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계시다는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믿어라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못하겠거든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보아서라도</a:t>
            </a:r>
            <a:r>
              <a:rPr dirty="0"/>
              <a:t> </a:t>
            </a:r>
            <a:r>
              <a:rPr dirty="0" err="1"/>
              <a:t>믿어라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91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Believe me when I say that I am in the Father and the Father is in 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at least believe on the evidence of the miracles themselves.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그도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큰일들도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아버지께로</a:t>
            </a:r>
            <a:r>
              <a:rPr dirty="0"/>
              <a:t> </a:t>
            </a:r>
            <a:r>
              <a:rPr dirty="0" err="1"/>
              <a:t>가기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43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anyone who has faith in me</a:t>
            </a:r>
            <a:r>
              <a:rPr lang="ko-KR" altLang="en-US" dirty="0"/>
              <a:t> </a:t>
            </a:r>
            <a:r>
              <a:rPr dirty="0"/>
              <a:t>will do what I have been doing.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do even greater things than these, because I am going to the Father.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무엇이든지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구하면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이루어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받으시게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81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do whatever you ask in my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Son may bring glory to the Father.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너희는 내 이름으로 무엇이든지 구하라. 그러면 내가 다 이루어 주겠다.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may ask me for anything in my name, and I will do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너희가 나를 사랑한다면 내 계명을 지킬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"If you love me, you will obey what I command.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너희에게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보혜사를</a:t>
            </a:r>
            <a:r>
              <a:rPr dirty="0"/>
              <a:t> </a:t>
            </a:r>
            <a:r>
              <a:rPr dirty="0" err="1"/>
              <a:t>보내셔서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07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ask the Father, and he will give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another Counselor</a:t>
            </a:r>
            <a:r>
              <a:rPr lang="ko-KR" altLang="en-US" dirty="0"/>
              <a:t> </a:t>
            </a:r>
            <a:r>
              <a:rPr dirty="0"/>
              <a:t>to be with you forever --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67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영이시다</a:t>
            </a:r>
            <a:r>
              <a:rPr dirty="0"/>
              <a:t>. </a:t>
            </a:r>
            <a:r>
              <a:rPr dirty="0" err="1"/>
              <a:t>세상은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알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받아들일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50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of truth. The world cannot accept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 neither sees him nor knows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know him, for he lives with you and will be in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나는 너희를 고아처럼 내버려 두지 않고 너희에게 다시 오겠다.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not leave you as orphans; I will come to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세상은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못하겠지만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48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long, the world will not see me anymore,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will see me.</a:t>
            </a:r>
            <a:r>
              <a:rPr lang="ko-KR" altLang="en-US" dirty="0"/>
              <a:t> </a:t>
            </a:r>
            <a:r>
              <a:rPr dirty="0"/>
              <a:t>Because I live, you also will live.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집에는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많다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않았다면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두었을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마련하러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02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my Father's house are many rooms;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were not so, I would have told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going there to prepare a place for you.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있음을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65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you will realize that I am in my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are in me, and I am in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사랑하고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나타낼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1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has my commands and obeys them, he is the one who loves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loves me will be loved by my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too will love him and show myself to him."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96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가룟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우리에게는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나타내시고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세상에는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나타내지</a:t>
            </a:r>
            <a:r>
              <a:rPr dirty="0"/>
              <a:t> </a:t>
            </a:r>
            <a:r>
              <a:rPr dirty="0" err="1"/>
              <a:t>않으시는</a:t>
            </a:r>
            <a:r>
              <a:rPr dirty="0"/>
              <a:t> </a:t>
            </a:r>
            <a:r>
              <a:rPr dirty="0" err="1"/>
              <a:t>까닭이</a:t>
            </a:r>
            <a:r>
              <a:rPr dirty="0"/>
              <a:t> </a:t>
            </a:r>
            <a:r>
              <a:rPr dirty="0" err="1"/>
              <a:t>무엇입니까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3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Judas (not Judas Iscariot)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"But, Lord, why do you intend to show yourself to us and not to the world?"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지킬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사랑하실</a:t>
            </a:r>
            <a:r>
              <a:rPr dirty="0"/>
              <a:t> </a:t>
            </a:r>
            <a:r>
              <a:rPr dirty="0" err="1"/>
              <a:t>것이요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사람에게로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8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"If anyone loves me, he will obey my teaching.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Father will love him, and we will come to him and make our home with him.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아니한다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298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does not love me will not obey my teaching.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words you hear are not my own; they belong to the Father who sent me.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이런 말은 내가 너희와 함께 있을 때 말했다.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"All this I have spoken while still with you.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보혜사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보내실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성령께서</a:t>
            </a:r>
            <a:r>
              <a:rPr lang="ko-KR" altLang="en-US"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생각나게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7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Counselor, the Holy Spirit,</a:t>
            </a:r>
            <a:r>
              <a:rPr lang="ko-KR" altLang="en-US" dirty="0"/>
              <a:t> </a:t>
            </a:r>
            <a:r>
              <a:rPr dirty="0"/>
              <a:t>whom the Father will send in my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teach you all things and will remind you of everything I have said to you.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/>
              <a:t>.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평안은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근심하지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7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Peace I leave with you; my peace I give you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 give to you as the world gives.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your hearts be troubled and do not be afraid.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갔다가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사랑한다면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아버지께로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기뻐했을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크신</a:t>
            </a:r>
            <a:r>
              <a:rPr dirty="0"/>
              <a:t> </a:t>
            </a:r>
            <a:r>
              <a:rPr dirty="0" err="1"/>
              <a:t>분이기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48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heard me say, `I am going away and I am coming back to you.'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loved me, you would be glad that I am going to the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Father is greater than I.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두는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너희로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70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told you now before it happens,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when it does happen you will believe.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마련하면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데려갈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8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I go and prepare a place for you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dirty="0"/>
              <a:t>I will come back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 you to be with me that you also may be where I am.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길게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나눌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통치자가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통치자는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권한이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64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speak with you much longer,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prince of this world is coming.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no hold on me,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62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사랑한다는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행한다는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알리려는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일어나라</a:t>
            </a:r>
            <a:r>
              <a:rPr dirty="0"/>
              <a:t>.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여기를</a:t>
            </a:r>
            <a:r>
              <a:rPr dirty="0"/>
              <a:t> </a:t>
            </a:r>
            <a:r>
              <a:rPr dirty="0" err="1"/>
              <a:t>떠나자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1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world must learn that I love the Father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do exactly what my Father has commanded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now; let us leave.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너희는 내가 어디로 가는지 그 길을 알고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know the way to the place where I am going."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96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도마가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저희는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가시는지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알겠습니까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7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Thomas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we don't know where you are going, so how can we know the way?"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9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도마에게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길이요</a:t>
            </a:r>
            <a:r>
              <a:rPr dirty="0"/>
              <a:t>, </a:t>
            </a:r>
            <a:r>
              <a:rPr dirty="0" err="1"/>
              <a:t>진리요</a:t>
            </a:r>
            <a:r>
              <a:rPr dirty="0"/>
              <a:t>, </a:t>
            </a:r>
            <a:r>
              <a:rPr dirty="0" err="1"/>
              <a:t>생명이니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통하지</a:t>
            </a:r>
            <a:r>
              <a:rPr dirty="0"/>
              <a:t> </a:t>
            </a:r>
            <a:r>
              <a:rPr dirty="0" err="1"/>
              <a:t>않고서는</a:t>
            </a:r>
            <a:r>
              <a:rPr dirty="0"/>
              <a:t> </a:t>
            </a:r>
            <a:r>
              <a:rPr dirty="0" err="1"/>
              <a:t>아버지께로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1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way and the truth and the life.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comes to the Father except through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알았더라면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아버지도</a:t>
            </a:r>
            <a:r>
              <a:rPr dirty="0"/>
              <a:t> </a:t>
            </a:r>
            <a:r>
              <a:rPr dirty="0" err="1"/>
              <a:t>알았을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45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really knew me, you would know my Father as well.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now on, you do know him and have seen him."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90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빌립이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바랄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Philip said, "Lord, show us the Father and that will be enough for us."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771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빌립아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그렇게도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있었는데도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모르느냐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‘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주십시오’라고</a:t>
            </a:r>
            <a:r>
              <a:rPr dirty="0"/>
              <a:t> </a:t>
            </a:r>
            <a:r>
              <a:rPr dirty="0" err="1"/>
              <a:t>말하느냐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09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answered:</a:t>
            </a:r>
            <a:r>
              <a:rPr lang="ko-KR" altLang="en-US" dirty="0"/>
              <a:t> </a:t>
            </a:r>
            <a:r>
              <a:rPr dirty="0"/>
              <a:t>"Don't you know me, Philip,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after I have been among you</a:t>
            </a:r>
            <a:r>
              <a:rPr lang="ko-KR" altLang="en-US" dirty="0"/>
              <a:t> </a:t>
            </a:r>
            <a:r>
              <a:rPr dirty="0"/>
              <a:t>such a long time?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has seen me has seen the Father.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you say, `Show us the Father'?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1726</Words>
  <Application>Microsoft Macintosh PowerPoint</Application>
  <PresentationFormat>와이드스크린</PresentationFormat>
  <Paragraphs>167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2022-09-08T05:30:46Z</dcterms:modified>
</cp:coreProperties>
</file>