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3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참</a:t>
            </a:r>
            <a:r>
              <a:rPr dirty="0"/>
              <a:t> </a:t>
            </a:r>
            <a:r>
              <a:rPr dirty="0" err="1"/>
              <a:t>포도나무요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농부시다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am the true vine, and my Father is the gardener.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것같이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11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obey my commands, you will remain in my love,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I have obeyed my Father's commands and remain in his love.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충만하게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94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told you this so that my joy may be in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your joy may be complete.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 계명은 이것이다. 내가 너희를 사랑한 것과 같이 너희도 서로 사랑하라.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command is this: Love each other as I have loved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사람이 자기 친구를 위해 목숨을 내놓는 것보다 더 큰 사랑은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Greater love has no one than this, that he lay down his life for his friends.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너희가 만일 내 계명을 지키면 너희는 내 친구다.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my friends if you do what I command.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이제부터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종이라고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종은</a:t>
            </a:r>
            <a:r>
              <a:rPr dirty="0"/>
              <a:t>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못하지만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주었으니</a:t>
            </a:r>
            <a:r>
              <a:rPr dirty="0"/>
              <a:t> </a:t>
            </a:r>
            <a:r>
              <a:rPr dirty="0" err="1"/>
              <a:t>친구라고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2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no longer call you servants, because a servant does not know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master's business. Instead, I have called you friends,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everything that I learned from my Father I have made known to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택한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택해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구하면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1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did not choose me, but I chose you and appointed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go</a:t>
            </a:r>
            <a:r>
              <a:rPr lang="ko-KR" altLang="en-US" dirty="0"/>
              <a:t> </a:t>
            </a:r>
            <a:r>
              <a:rPr dirty="0"/>
              <a:t>and bear fruit -- fruit that will last.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Father will give you</a:t>
            </a:r>
            <a:r>
              <a:rPr lang="ko-KR" altLang="en-US" dirty="0"/>
              <a:t> </a:t>
            </a:r>
            <a:r>
              <a:rPr dirty="0"/>
              <a:t>whatever you ask in my name.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너희에게 명하는 것은 이것이다. 너희는 서로 사랑하라.”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my command: Love each other.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“만일 세상이 너희를 미워하거든 너희보다 먼저 나를 미워했다는 것을 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"If the world hates you, keep in mind that it hated me first.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r>
              <a:rPr dirty="0" err="1"/>
              <a:t>사랑할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세상에서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택했으므로</a:t>
            </a:r>
            <a:r>
              <a:rPr lang="ko-KR" altLang="en-US"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미워할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2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belonged to the world, it would love you as its own.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it is, you do not belong to the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have chosen you out of the world.</a:t>
            </a:r>
            <a:r>
              <a:rPr lang="ko-KR" altLang="en-US" dirty="0"/>
              <a:t> </a:t>
            </a:r>
            <a:r>
              <a:rPr dirty="0"/>
              <a:t>That is why the world hates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있으면서도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가지는</a:t>
            </a:r>
            <a:r>
              <a:rPr lang="ko-KR" altLang="en-US"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자르실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맺는</a:t>
            </a:r>
            <a:r>
              <a:rPr dirty="0"/>
              <a:t> </a:t>
            </a:r>
            <a:r>
              <a:rPr dirty="0" err="1"/>
              <a:t>가지는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맺도록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손질하신다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41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cuts off every branch in me that bears no fruit,</a:t>
            </a:r>
            <a:r>
              <a:rPr lang="ko-KR" altLang="en-US" dirty="0"/>
              <a:t> </a:t>
            </a:r>
            <a:r>
              <a:rPr dirty="0"/>
              <a:t>while every branch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does bear fruit he prunes</a:t>
            </a:r>
            <a:r>
              <a:rPr lang="ko-KR" altLang="en-US" dirty="0"/>
              <a:t> </a:t>
            </a:r>
            <a:r>
              <a:rPr dirty="0"/>
              <a:t>so that it will be even more fruitful.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‘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주인보다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높지</a:t>
            </a:r>
            <a:r>
              <a:rPr dirty="0"/>
              <a:t> </a:t>
            </a:r>
            <a:r>
              <a:rPr dirty="0" err="1"/>
              <a:t>않다’고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기억하라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핍박했으니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핍박할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지켰으니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2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the words I spoke to you:</a:t>
            </a:r>
            <a:r>
              <a:rPr lang="ko-KR" altLang="en-US" dirty="0"/>
              <a:t> </a:t>
            </a:r>
            <a:r>
              <a:rPr lang="en-US" altLang="ko-KR" dirty="0"/>
              <a:t>`</a:t>
            </a:r>
            <a:r>
              <a:rPr dirty="0"/>
              <a:t>No servant is greater than his master.'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persecuted me,</a:t>
            </a:r>
            <a:r>
              <a:rPr lang="ko-KR" altLang="en-US" dirty="0"/>
              <a:t> </a:t>
            </a:r>
            <a:r>
              <a:rPr dirty="0"/>
              <a:t>they will persecute you also.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obeyed my teaching, they will obey yours also.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믿는다는</a:t>
            </a:r>
            <a:r>
              <a:rPr dirty="0"/>
              <a:t> </a:t>
            </a:r>
            <a:r>
              <a:rPr dirty="0" err="1"/>
              <a:t>이유로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3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treat you this way because of my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do not know the One who sent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않았더라면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없었겠지만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변명할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77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had not come and spoken to them, they would not be guilty of sin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Now, however, they have no excuse for their sin.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나를 미워하는 사람은 내 아버지도 미워한다.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hates me hates my Father as well.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일을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않았더라면</a:t>
            </a:r>
            <a:r>
              <a:rPr lang="ko-KR" altLang="en-US"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그들이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보고서도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미워했다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08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had not done among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no one else did,</a:t>
            </a:r>
            <a:r>
              <a:rPr lang="ko-KR" altLang="en-US" dirty="0"/>
              <a:t> </a:t>
            </a:r>
            <a:r>
              <a:rPr dirty="0"/>
              <a:t>they would not be guilty of sin.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they have seen these miracles,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yet they have hated both me and my Father.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이루려는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this is to fulfill what is written in their Law: `They hated me without reason.'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아버지께로부터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보혜사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아버지께로부터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성령이</a:t>
            </a:r>
            <a:r>
              <a:rPr dirty="0"/>
              <a:t> </a:t>
            </a:r>
            <a:r>
              <a:rPr dirty="0" err="1"/>
              <a:t>오시면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증거해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98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the Counselor comes, whom I will send to you from the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of truth who goes out from the Father, he will testify about 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너희도 처음부터 나와 함께 있었으므로 내 증인들이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you also must testify, for you have been with me from the beginning.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너희는 내가 너희에게 말한 그 말로 인해 이미 깨끗해졌다.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already clean because of the word I have spoken to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있으라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포도나무에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9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Remain in me, and I will remain in you. No branch can bear fruit by itself;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must remain in the vine. Neither can you bear fruit unless you remain in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포도나무요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가지다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맺는다</a:t>
            </a:r>
            <a:r>
              <a:rPr dirty="0"/>
              <a:t>.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떠나서는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21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vine; you are the branches.</a:t>
            </a:r>
            <a:r>
              <a:rPr lang="ko-KR" altLang="en-US" dirty="0"/>
              <a:t> </a:t>
            </a:r>
            <a:r>
              <a:rPr dirty="0"/>
              <a:t>If a man remains in me and I in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bear much fruit; apart from me you can do nothing.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쓸모없는</a:t>
            </a:r>
            <a:r>
              <a:rPr dirty="0"/>
              <a:t> </a:t>
            </a:r>
            <a:r>
              <a:rPr dirty="0" err="1"/>
              <a:t>가지처럼</a:t>
            </a:r>
            <a:r>
              <a:rPr dirty="0"/>
              <a:t> </a:t>
            </a:r>
            <a:r>
              <a:rPr dirty="0" err="1"/>
              <a:t>버려져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  <a:br>
              <a:rPr lang="en-US" altLang="ko-KR"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가지들은</a:t>
            </a:r>
            <a:r>
              <a:rPr dirty="0"/>
              <a:t> </a:t>
            </a:r>
            <a:r>
              <a:rPr dirty="0" err="1"/>
              <a:t>모아다가</a:t>
            </a:r>
            <a:r>
              <a:rPr dirty="0"/>
              <a:t> </a:t>
            </a:r>
            <a:r>
              <a:rPr dirty="0" err="1"/>
              <a:t>불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5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does not remain in me, he is like a branch that is thrown away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withers; such branches are picked up, thrown into the fire and burned.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구하라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68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remain in me and my words remain in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ask whatever you wish, and it will be given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맺으면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6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to my Father's glory, that you bear much fruit,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showing yourselves to be my disciples.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사랑하신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사랑했다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2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the Father has loved me, so have I loved you.</a:t>
            </a:r>
            <a:r>
              <a:rPr lang="ko-KR" altLang="en-US" dirty="0"/>
              <a:t> </a:t>
            </a:r>
            <a:r>
              <a:rPr dirty="0"/>
              <a:t>Now remain in my love.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1366</Words>
  <Application>Microsoft Macintosh PowerPoint</Application>
  <PresentationFormat>와이드스크린</PresentationFormat>
  <Paragraphs>126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2022-09-08T06:10:39Z</dcterms:modified>
</cp:coreProperties>
</file>