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"All this I have told you so that you will not go astray.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‘</a:t>
            </a:r>
            <a:r>
              <a:rPr dirty="0" err="1"/>
              <a:t>의에</a:t>
            </a:r>
            <a:r>
              <a:rPr dirty="0"/>
              <a:t> </a:t>
            </a:r>
            <a:r>
              <a:rPr dirty="0" err="1"/>
              <a:t>대해’라고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가므로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때문이요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1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regard to righteousness, because I am going to the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can see me no longer;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‘심판에 대해’라고 한 것은 이 세상의 통치자가 심판을 받았기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regard to judgment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prince of this world</a:t>
            </a:r>
            <a:r>
              <a:rPr lang="ko-KR" altLang="en-US" dirty="0"/>
              <a:t> </a:t>
            </a:r>
            <a:r>
              <a:rPr dirty="0"/>
              <a:t>now stands condemned.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아직도 내가 너희에게 할 말이 많지만 지금은 너희가 그 말들을 알아듣지 못한다.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have much more to say to you, more than you can now bear.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오시면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인도하실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생각대로</a:t>
            </a:r>
            <a:r>
              <a:rPr dirty="0"/>
              <a:t> </a:t>
            </a:r>
            <a:r>
              <a:rPr dirty="0" err="1"/>
              <a:t>말씀하시지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것만을</a:t>
            </a:r>
            <a:r>
              <a:rPr dirty="0"/>
              <a:t> </a:t>
            </a:r>
            <a:r>
              <a:rPr dirty="0" err="1"/>
              <a:t>말씀하시며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he, the Spirit of truth, comes,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guide you into all truth.</a:t>
            </a:r>
            <a:r>
              <a:rPr lang="ko-KR" altLang="en-US" dirty="0"/>
              <a:t> </a:t>
            </a:r>
            <a:r>
              <a:rPr dirty="0"/>
              <a:t>He will not speak on his own;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speak only what he hears,</a:t>
            </a:r>
            <a:r>
              <a:rPr lang="ko-KR" altLang="en-US" dirty="0"/>
              <a:t> </a:t>
            </a:r>
            <a:r>
              <a:rPr dirty="0"/>
              <a:t>and he will tell you what is yet to come.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그분은 내 것을 받아서 너희에게 알려 주실 것이므로 나를 영광되게 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9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bring glory to me by taking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mine and making it known to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belongs to the Father is mine.</a:t>
            </a:r>
            <a:r>
              <a:rPr lang="ko-KR" altLang="en-US" dirty="0"/>
              <a:t> </a:t>
            </a:r>
            <a:r>
              <a:rPr dirty="0"/>
              <a:t>That is why I said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</a:t>
            </a:r>
            <a:r>
              <a:rPr lang="ko-KR" altLang="en-US" dirty="0"/>
              <a:t> </a:t>
            </a:r>
            <a:r>
              <a:rPr dirty="0"/>
              <a:t>will take from what is mine and make it known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1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a little while you will see me no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after a little while you will see me."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42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몇몇이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“‘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못하겠고</a:t>
            </a:r>
            <a:r>
              <a:rPr lang="ko-KR" altLang="en-US"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하시면서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때문이다’라고</a:t>
            </a:r>
            <a:r>
              <a:rPr dirty="0"/>
              <a:t> </a:t>
            </a:r>
            <a:r>
              <a:rPr dirty="0" err="1"/>
              <a:t>하시는데</a:t>
            </a:r>
            <a:r>
              <a:rPr dirty="0"/>
              <a:t> </a:t>
            </a:r>
            <a:r>
              <a:rPr dirty="0" err="1"/>
              <a:t>이게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말씀인가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his disciples said to one another,</a:t>
            </a:r>
            <a:r>
              <a:rPr lang="ko-KR" altLang="en-US" dirty="0"/>
              <a:t> </a:t>
            </a:r>
            <a:r>
              <a:rPr dirty="0"/>
              <a:t>"What does he mean by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`In a little while you will see me no more,</a:t>
            </a:r>
            <a:r>
              <a:rPr lang="ko-KR" altLang="en-US" dirty="0"/>
              <a:t> </a:t>
            </a:r>
            <a:r>
              <a:rPr dirty="0"/>
              <a:t>and then after a little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you will see me,'</a:t>
            </a:r>
            <a:r>
              <a:rPr lang="ko-KR" altLang="en-US" dirty="0"/>
              <a:t> </a:t>
            </a:r>
            <a:r>
              <a:rPr dirty="0"/>
              <a:t>and `Because I am going to the Father'?"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‘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있으면’이라고</a:t>
            </a:r>
            <a:r>
              <a:rPr dirty="0"/>
              <a:t> </a:t>
            </a:r>
            <a:r>
              <a:rPr dirty="0" err="1"/>
              <a:t>말씀하셨을까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하시는지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kept asking, "What does he mean by `a little while'?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don't understand what he is saying."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2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이것에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‘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못하겠고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saw that they wanted to ask him about this, so he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asking one another what I meant when I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`In a little while you will see me no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after a little while</a:t>
            </a:r>
            <a:r>
              <a:rPr lang="ko-KR" altLang="en-US" dirty="0"/>
              <a:t> </a:t>
            </a:r>
            <a:r>
              <a:rPr dirty="0"/>
              <a:t>you will see me'?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일이라고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7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put you out of the synagogue;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a time is coming when anyone who kills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think he is offering a service to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애통할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슬퍼하게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슬픔은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6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you will weep and mourn while the world rejoices.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grieve, but your grief will turn to joy.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출산할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걱정에</a:t>
            </a:r>
            <a:r>
              <a:rPr dirty="0"/>
              <a:t> </a:t>
            </a:r>
            <a:r>
              <a:rPr dirty="0" err="1"/>
              <a:t>잠기게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진통할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가까웠기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아기가</a:t>
            </a:r>
            <a:r>
              <a:rPr dirty="0"/>
              <a:t> </a:t>
            </a:r>
            <a:r>
              <a:rPr dirty="0" err="1"/>
              <a:t>태어나면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태어났다는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기쁨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ko-KR" altLang="en-US"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7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woman giving birth to a child has pain because her time has come;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her baby is born she forgets the anguish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her joy that a child is born into the world.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슬퍼하지만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8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with you: Now is your time of grief,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see you again and you will rejoice,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one will take away your joy.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구하면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8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you will no longer ask me anything.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my Father will give you whatever you ask in my name.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지금까지는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충만해질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3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now you have not asked for anything in my name.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and you will receive, and your joy will be complete.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지금까지는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분명하게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I have been speaking figuratively,</a:t>
            </a:r>
            <a:r>
              <a:rPr lang="ko-KR" altLang="en-US" dirty="0"/>
              <a:t> </a:t>
            </a:r>
            <a:r>
              <a:rPr dirty="0"/>
              <a:t>a time is coming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will no longer use this kind of language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tell you plainly about my Father.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구하겠다는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you will ask in my name. I am not saying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will ask the Father on your behalf.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사랑하신다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왔음을</a:t>
            </a:r>
            <a:r>
              <a:rPr dirty="0"/>
              <a:t> </a:t>
            </a:r>
            <a:r>
              <a:rPr dirty="0" err="1"/>
              <a:t>믿었기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the Father himself loves you because you have loved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believed that I came from God.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왔다가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돌아간다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came from the Father and entered the world;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am leaving the world and going back to the Father."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명확하게</a:t>
            </a:r>
            <a:r>
              <a:rPr dirty="0"/>
              <a:t> </a:t>
            </a:r>
            <a:r>
              <a:rPr dirty="0" err="1"/>
              <a:t>말씀하시니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2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Jesus' disciples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you are speaking clearly</a:t>
            </a:r>
            <a:r>
              <a:rPr lang="ko-KR" altLang="en-US" dirty="0"/>
              <a:t> </a:t>
            </a:r>
            <a:r>
              <a:rPr dirty="0"/>
              <a:t>and without figures of speech.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그들은 아버지나 나를 알지 못하기 때문에 그런 일을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do such things because they have not known the Father or 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또</a:t>
            </a:r>
            <a:r>
              <a:rPr lang="ko-KR" altLang="en-US"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질문도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오신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믿습니다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we can see that you know all things</a:t>
            </a:r>
            <a:r>
              <a:rPr lang="ko-KR" altLang="en-US" dirty="0"/>
              <a:t> </a:t>
            </a:r>
            <a:r>
              <a:rPr dirty="0"/>
              <a:t>and that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even</a:t>
            </a:r>
            <a:r>
              <a:rPr lang="ko-KR" altLang="en-US" dirty="0"/>
              <a:t> </a:t>
            </a:r>
            <a:r>
              <a:rPr dirty="0"/>
              <a:t>need to have anyone ask you questions.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makes us believe that you came from God."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예수께서 제자들에게 대답하셨습니다. “이제야 너희가 믿느냐?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believe at last!" Jesus answered.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떠나갈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게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 time is coming, and has come, when you will be scattered,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to his own home. You will leave me all alone.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am not alone, for my Father is with me.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누리게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세상에서는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담대하라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이겼다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2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told you these things, so that in me you may have peace.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world you will have trouble.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take heart! I have overcome the world."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너희에게 이런 것들을 말하는 것은 그 때가 되면 내가 한 말을 너희로 기억하게 하기 위함이다. 또 내가 처음부터 너희에게 이런 것들을 말하지 않은 것은 내가 너희와 함께 있었기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told you this, so that when the time comes you will remember that I warned you. I did not tell you this at first because I was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0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분에게로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‘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가십니까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I am going to him who sent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none of you asks me, `Where are you going?'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도리어 내가 한 말 때문에 너희 마음에 슬픔이 가득하구나.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I have said these things, you are filled with grief.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떠나가는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유익하다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떠나가지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보혜사가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오시지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tell you the truth: It is for your good that I am going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I go away, the Counselor will not come to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go, I will send him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보혜사가 오시면 죄에 대해, 의에 대해, 심판에 대해 세상을 책망하실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7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comes, he will convict the world of guilt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regard to sin</a:t>
            </a:r>
            <a:r>
              <a:rPr lang="ko-KR" altLang="en-US" dirty="0"/>
              <a:t> </a:t>
            </a:r>
            <a:r>
              <a:rPr dirty="0"/>
              <a:t>and righteousness and judgment: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‘죄에 대해’라고 한 것은 사람들이 나를 믿지 않기 때문이요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regard to sin, because men do not believe in me;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1809</Words>
  <Application>Microsoft Macintosh PowerPoint</Application>
  <PresentationFormat>와이드스크린</PresentationFormat>
  <Paragraphs>176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2022-09-08T06:22:27Z</dcterms:modified>
</cp:coreProperties>
</file>