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우러러보시며</a:t>
            </a:r>
            <a:r>
              <a:rPr dirty="0"/>
              <a:t> </a:t>
            </a:r>
            <a:r>
              <a:rPr dirty="0" err="1"/>
              <a:t>기도하셨습니다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17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said this, he looked toward heaven and prayed: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"Father, the time has come. Glorify your Son, that your Son may glorify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 have is yours, and all you have is mine.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glory has come to me through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7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remain in the world no longer, but they are still in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coming to you. Holy Father, protect them by the power of your name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name you gave me -- so that they may be one as we are 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지내는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보호했습니다</a:t>
            </a:r>
            <a:r>
              <a:rPr dirty="0"/>
              <a:t>.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외에는</a:t>
            </a:r>
            <a:r>
              <a:rPr lang="ko-KR" altLang="en-US"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잃어버리지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이루기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with them, I protected them and kept them safe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that name you gave me. None has been lost except the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doomed to destruction so that Scripture would be fulfilled.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이것을</a:t>
            </a:r>
            <a:r>
              <a:rPr lang="ko-KR" altLang="en-US"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coming to you now,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say these things</a:t>
            </a:r>
            <a:r>
              <a:rPr lang="ko-KR" altLang="en-US" dirty="0"/>
              <a:t> </a:t>
            </a:r>
            <a:r>
              <a:rPr dirty="0"/>
              <a:t>while I am still in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may have</a:t>
            </a:r>
            <a:r>
              <a:rPr lang="ko-KR" altLang="en-US" dirty="0"/>
              <a:t> </a:t>
            </a:r>
            <a:r>
              <a:rPr dirty="0"/>
              <a:t>the full measure of my joy within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주었는데</a:t>
            </a:r>
            <a:r>
              <a:rPr dirty="0"/>
              <a:t>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미워했습니다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them your word and the world has hated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not of the world any more than I am of the world.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lang="ko-KR" altLang="en-US" dirty="0"/>
              <a:t> </a:t>
            </a:r>
            <a:r>
              <a:rPr dirty="0" err="1"/>
              <a:t>세상에서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달라는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자로부터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보호해</a:t>
            </a:r>
            <a:r>
              <a:rPr dirty="0"/>
              <a:t> </a:t>
            </a:r>
            <a:r>
              <a:rPr dirty="0" err="1"/>
              <a:t>달라는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0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prayer is not that you take them out of the world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you protect them from the evil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세상에 속하지 않은 것처럼 그들도 세상에 속하지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not of the world, even as I am not of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진리로 그들을 거룩하게 해 주소서. 아버지의 말씀은 진리입니다.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Sanctify them by the truth; your word is truth.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아버지께서 나를 세상에 보내신 것같이 나도 그들을 세상에 보냅니다.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you sent me into the world, I have sent them into the world.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그들을 위해 내가 나를 거룩하게 하는 것은 그들도 진리로 거룩하게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them I sanctify myself, that they too may be truly sanctified.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하시려고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9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granted him authority over all people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might give eternal life</a:t>
            </a:r>
            <a:r>
              <a:rPr lang="ko-KR" altLang="en-US" dirty="0"/>
              <a:t> </a:t>
            </a:r>
            <a:r>
              <a:rPr dirty="0"/>
              <a:t>to all those you have given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사람들만을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prayer is not for them alone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 also for those who will believe in me through their message,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all of them may be one, Father, just as you are in me and I am in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also be in us so that the world may believe that you have sent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9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them the glory that you gave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be one as we are one: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,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사랑하신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사랑하셨다는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1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in them and you in me. May they be brought to complete 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let the world know that you sent me and have loved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as you have loved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3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24</a:t>
            </a:r>
            <a:b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아버지여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아버지께서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내게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주신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사람들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내가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있는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곳에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나와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함께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있어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내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영광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곧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아버지께서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세상이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창조되기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전부터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나를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사랑하셔서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내게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주신</a:t>
            </a:r>
            <a:r>
              <a:rPr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영광을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그들도 보게 하소서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7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"Father, I want those you have given me to be with me where I 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see my glory, the glory you have given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loved me before the creation of the world.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"Righteous Father, though the world does not know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you, and they know that you have sent 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2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알렸고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앞으로도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18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made you known to them, and will continue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you known</a:t>
            </a:r>
            <a:r>
              <a:rPr lang="ko-KR" altLang="en-US" dirty="0"/>
              <a:t> </a:t>
            </a:r>
            <a:r>
              <a:rPr dirty="0"/>
              <a:t>in order that the love you have</a:t>
            </a:r>
            <a:r>
              <a:rPr lang="ko-KR" altLang="en-US" dirty="0"/>
              <a:t> </a:t>
            </a:r>
            <a:r>
              <a:rPr dirty="0"/>
              <a:t>for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be in them and</a:t>
            </a:r>
            <a:r>
              <a:rPr lang="ko-KR" altLang="en-US" dirty="0"/>
              <a:t> </a:t>
            </a:r>
            <a:r>
              <a:rPr dirty="0"/>
              <a:t>that I myself may be in them."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영생은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분이신</a:t>
            </a:r>
            <a:r>
              <a:rPr dirty="0"/>
              <a:t> </a:t>
            </a:r>
            <a:r>
              <a:rPr dirty="0" err="1"/>
              <a:t>참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1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is eternal life: that they may know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only true God, and Jesus Christ, whom you have sent.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맡겨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완성해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brought you glory on earth by completing the work you gave me to 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창세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누렸던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영광으로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now, Father, glorify me in your presence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glory I had with you before the world began.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택하셔서</a:t>
            </a:r>
            <a:r>
              <a:rPr lang="ko-KR" altLang="en-US"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나타냈습니다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것이었는데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5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revealed you to those whom you gave me out of the world.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yours; you gave them to me and they have obeyed your word.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they know that everything you have given me comes from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받아들였으며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진정으로</a:t>
            </a:r>
            <a:r>
              <a:rPr dirty="0"/>
              <a:t> </a:t>
            </a:r>
            <a:r>
              <a:rPr dirty="0" err="1"/>
              <a:t>알았고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gave them the words you gave me and they accepted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knew with certainty that I came from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believed that you sent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사람들이기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4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 for them. I am not praying for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those you have given me, for they are yours.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1412</Words>
  <Application>Microsoft Macintosh PowerPoint</Application>
  <PresentationFormat>와이드스크린</PresentationFormat>
  <Paragraphs>139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2022-09-08T06:46:16Z</dcterms:modified>
</cp:coreProperties>
</file>