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기도의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제자들과</a:t>
            </a:r>
            <a:r>
              <a:rPr dirty="0"/>
              <a:t> </a:t>
            </a:r>
            <a:r>
              <a:rPr dirty="0" err="1"/>
              <a:t>함께</a:t>
            </a:r>
            <a:r>
              <a:rPr lang="ko-KR" altLang="en-US" dirty="0"/>
              <a:t> </a:t>
            </a:r>
            <a:r>
              <a:rPr dirty="0" err="1"/>
              <a:t>기드론</a:t>
            </a:r>
            <a:r>
              <a:rPr dirty="0"/>
              <a:t> </a:t>
            </a:r>
            <a:r>
              <a:rPr dirty="0" err="1"/>
              <a:t>골짜기</a:t>
            </a:r>
            <a:r>
              <a:rPr dirty="0"/>
              <a:t> </a:t>
            </a:r>
            <a:r>
              <a:rPr dirty="0" err="1"/>
              <a:t>건너편으로</a:t>
            </a:r>
            <a:r>
              <a:rPr dirty="0"/>
              <a:t> </a:t>
            </a:r>
            <a:r>
              <a:rPr dirty="0" err="1"/>
              <a:t>가셨습니다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거기에는</a:t>
            </a:r>
            <a:r>
              <a:rPr dirty="0"/>
              <a:t> </a:t>
            </a:r>
            <a:r>
              <a:rPr dirty="0" err="1"/>
              <a:t>동산이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515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had finished praying,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left with his disciples</a:t>
            </a:r>
            <a:r>
              <a:rPr lang="ko-KR" altLang="en-US" dirty="0"/>
              <a:t> </a:t>
            </a:r>
            <a:r>
              <a:rPr dirty="0"/>
              <a:t>and crossed the Kidron Valley.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other side there was an olive grove, and he and his disciples went into 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715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시몬</a:t>
            </a:r>
            <a:r>
              <a:rPr dirty="0"/>
              <a:t> </a:t>
            </a: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빼어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대제사장의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오른쪽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베어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말고였습니다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38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Simon Peter, who had a sword,</a:t>
            </a:r>
            <a:r>
              <a:rPr lang="ko-KR" altLang="en-US" dirty="0"/>
              <a:t> </a:t>
            </a:r>
            <a:r>
              <a:rPr dirty="0"/>
              <a:t>drew it</a:t>
            </a:r>
            <a:r>
              <a:rPr lang="ko-KR" altLang="en-US" dirty="0"/>
              <a:t> </a:t>
            </a:r>
            <a:r>
              <a:rPr dirty="0"/>
              <a:t>and struck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high priest's servant, cutting off his right ear.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(The servant's name was </a:t>
            </a:r>
            <a:r>
              <a:rPr dirty="0" err="1"/>
              <a:t>Malchus</a:t>
            </a:r>
            <a:r>
              <a:rPr dirty="0"/>
              <a:t>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57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칼집에</a:t>
            </a:r>
            <a:r>
              <a:rPr dirty="0"/>
              <a:t> </a:t>
            </a:r>
            <a:r>
              <a:rPr dirty="0" err="1"/>
              <a:t>꽂아라</a:t>
            </a:r>
            <a:r>
              <a:rPr dirty="0"/>
              <a:t>.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마셔야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20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commanded Peter,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"Put your sword away! Shall I not drink the cup the Father has given me?"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군인들과</a:t>
            </a:r>
            <a:r>
              <a:rPr dirty="0"/>
              <a:t> </a:t>
            </a:r>
            <a:r>
              <a:rPr dirty="0" err="1"/>
              <a:t>천부장과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경비병들이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체포했습니다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묶어서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41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detachment of soldiers with its commander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Jewish officials arrested Jesus. They bound him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먼저 그해의 대제사장 가야바의 장인인 안나스에게로 끌고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90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brought him first to Annas, who was the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father-in-law of Caiaphas,</a:t>
            </a:r>
            <a:r>
              <a:rPr lang="ko-KR" altLang="en-US" dirty="0"/>
              <a:t> </a:t>
            </a:r>
            <a:r>
              <a:rPr dirty="0"/>
              <a:t>the high priest that year.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46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가야바는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‘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죽는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유익하다’라고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조언했던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37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Caiaphas was the one who had advised the Jews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it would be good if one man died for the people.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시몬</a:t>
            </a:r>
            <a:r>
              <a:rPr dirty="0"/>
              <a:t> </a:t>
            </a:r>
            <a:r>
              <a:rPr dirty="0" err="1"/>
              <a:t>베드로와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제자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따라갔습니다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제자는</a:t>
            </a:r>
            <a:r>
              <a:rPr dirty="0"/>
              <a:t> </a:t>
            </a:r>
            <a:r>
              <a:rPr dirty="0" err="1"/>
              <a:t>대제사장과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사이였기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마당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64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Simon Peter and another disciple were following Jesus.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this disciple was known to the high priest,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with Jesus into the high priest's courtyard,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문</a:t>
            </a:r>
            <a:r>
              <a:rPr dirty="0"/>
              <a:t> </a:t>
            </a:r>
            <a:r>
              <a:rPr dirty="0" err="1"/>
              <a:t>밖에서</a:t>
            </a:r>
            <a:r>
              <a:rPr dirty="0"/>
              <a:t> </a:t>
            </a:r>
            <a:r>
              <a:rPr dirty="0" err="1"/>
              <a:t>기다려야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대제사장과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사이인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제자가</a:t>
            </a:r>
            <a:r>
              <a:rPr dirty="0"/>
              <a:t> </a:t>
            </a:r>
            <a:r>
              <a:rPr dirty="0" err="1"/>
              <a:t>나와서</a:t>
            </a:r>
            <a:r>
              <a:rPr dirty="0"/>
              <a:t> </a:t>
            </a:r>
            <a:r>
              <a:rPr dirty="0" err="1"/>
              <a:t>문지기</a:t>
            </a:r>
            <a:r>
              <a:rPr dirty="0"/>
              <a:t> </a:t>
            </a:r>
            <a:r>
              <a:rPr dirty="0" err="1"/>
              <a:t>하녀에게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베드로를</a:t>
            </a:r>
            <a:r>
              <a:rPr dirty="0"/>
              <a:t> </a:t>
            </a:r>
            <a:r>
              <a:rPr dirty="0" err="1"/>
              <a:t>들어오게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72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Peter had to wait outside at the door.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other disciple,</a:t>
            </a:r>
            <a:r>
              <a:rPr lang="ko-KR" altLang="en-US" dirty="0"/>
              <a:t> </a:t>
            </a:r>
            <a:r>
              <a:rPr dirty="0"/>
              <a:t>who was known to the high priest,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back,</a:t>
            </a:r>
            <a:r>
              <a:rPr lang="ko-KR" altLang="en-US" dirty="0"/>
              <a:t> </a:t>
            </a:r>
            <a:r>
              <a:rPr dirty="0"/>
              <a:t>spoke to the girl on duty there and brought Peter in.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731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문지기</a:t>
            </a:r>
            <a:r>
              <a:rPr dirty="0"/>
              <a:t> </a:t>
            </a:r>
            <a:r>
              <a:rPr dirty="0" err="1"/>
              <a:t>하녀가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당신도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제자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사람이지요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아니오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3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not one of his disciples, are you?" the girl at the door asked Peter.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"I am not."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날씨가</a:t>
            </a:r>
            <a:r>
              <a:rPr dirty="0"/>
              <a:t> </a:t>
            </a:r>
            <a:r>
              <a:rPr dirty="0" err="1"/>
              <a:t>추웠기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종들과</a:t>
            </a:r>
            <a:r>
              <a:rPr dirty="0"/>
              <a:t> </a:t>
            </a:r>
            <a:r>
              <a:rPr dirty="0" err="1"/>
              <a:t>경비병들은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숯불을</a:t>
            </a:r>
            <a:r>
              <a:rPr dirty="0"/>
              <a:t> </a:t>
            </a:r>
            <a:r>
              <a:rPr dirty="0" err="1"/>
              <a:t>피워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둘러서서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쬐고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베드로도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쬐며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51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cold, and the servants and officials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stood around a fire</a:t>
            </a:r>
            <a:r>
              <a:rPr lang="ko-KR" altLang="en-US" dirty="0"/>
              <a:t> </a:t>
            </a:r>
            <a:r>
              <a:rPr dirty="0"/>
              <a:t>they had made to keep warm.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Peter also was standing with them,</a:t>
            </a:r>
            <a:r>
              <a:rPr lang="ko-KR" altLang="en-US" dirty="0"/>
              <a:t> </a:t>
            </a:r>
            <a:r>
              <a:rPr dirty="0"/>
              <a:t>warming himself.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대제사장은 예수께 그의 제자들과 그의 가르침에 관해 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Meanwhile, the high priest questioned Jesus about his disciples and his teaching.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제자들과</a:t>
            </a:r>
            <a:r>
              <a:rPr dirty="0"/>
              <a:t> </a:t>
            </a:r>
            <a:r>
              <a:rPr dirty="0" err="1"/>
              <a:t>가끔</a:t>
            </a:r>
            <a:r>
              <a:rPr dirty="0"/>
              <a:t> </a:t>
            </a:r>
            <a:r>
              <a:rPr dirty="0" err="1"/>
              <a:t>모이던</a:t>
            </a:r>
            <a:r>
              <a:rPr dirty="0"/>
              <a:t> </a:t>
            </a:r>
            <a:r>
              <a:rPr dirty="0" err="1"/>
              <a:t>곳이어서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배반한</a:t>
            </a:r>
            <a:r>
              <a:rPr dirty="0"/>
              <a:t> </a:t>
            </a:r>
            <a:r>
              <a:rPr dirty="0" err="1"/>
              <a:t>유다도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62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Judas, who betrayed him, knew the place,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Jesus had often met there with his disciples.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드러내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언제나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있는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회당이나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가르쳤고</a:t>
            </a:r>
            <a:r>
              <a:rPr lang="ko-KR" altLang="en-US" dirty="0"/>
              <a:t> </a:t>
            </a:r>
            <a:r>
              <a:rPr dirty="0" err="1"/>
              <a:t>숨어서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6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spoken openly to the world," Jesus replied.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always taught in synagogues or at the temple,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all the Jews come together. I said nothing in secret.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심문하는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했는지</a:t>
            </a:r>
            <a:r>
              <a:rPr lang="ko-KR" altLang="en-US"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물어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Why question me? Ask those who heard me. Surely they know what I said."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말씀하시자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있던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경비병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대제사장에게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말해도</a:t>
            </a:r>
            <a:r>
              <a:rPr dirty="0"/>
              <a:t> </a:t>
            </a:r>
            <a:r>
              <a:rPr dirty="0" err="1"/>
              <a:t>되느냐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86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said this, one of the officials nearby struck him in the face.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this the way you answer the high priest?" he demanded.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19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잘못한</a:t>
            </a:r>
            <a:r>
              <a:rPr dirty="0"/>
              <a:t> </a:t>
            </a:r>
            <a:r>
              <a:rPr dirty="0" err="1"/>
              <a:t>증거를</a:t>
            </a:r>
            <a:r>
              <a:rPr dirty="0"/>
              <a:t> </a:t>
            </a:r>
            <a:r>
              <a:rPr dirty="0" err="1"/>
              <a:t>대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했다면</a:t>
            </a:r>
            <a:r>
              <a:rPr dirty="0"/>
              <a:t> 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치느냐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67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I said something wrong," Jesus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"testify as to what is wrong.</a:t>
            </a:r>
            <a:r>
              <a:rPr lang="ko-KR" altLang="en-US" dirty="0"/>
              <a:t> </a:t>
            </a:r>
            <a:r>
              <a:rPr dirty="0"/>
              <a:t>But if I spoke the truth, why did you strike me?"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그러자 안나스는 예수를 묶은 그대로 대제사장 가야바에게 보냈습니다.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Annas sent him, still bound, to Caiaphas the high priest.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53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시몬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쬐고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당신도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제자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사람이지요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부인하며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아니오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1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Simon Peter stood warming himself, he was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not one of his disciples, are you?"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denied it, saying, "I am not."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67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대제사장의</a:t>
            </a:r>
            <a:r>
              <a:rPr dirty="0"/>
              <a:t> </a:t>
            </a:r>
            <a:r>
              <a:rPr dirty="0" err="1"/>
              <a:t>하인들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있었는데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벤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친척이었습니다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동산에서</a:t>
            </a:r>
            <a:r>
              <a:rPr dirty="0"/>
              <a:t>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않았소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 high priest's servants, a relative of the 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ear Peter had cut off, challenged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"Didn't I see you with him in the olive grove?"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베드로는 다시 부인했습니다. 그러자 곧 닭이 울었습니다.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Again Peter denied it, and at that moment a rooster began to crow.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가야바의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로마</a:t>
            </a:r>
            <a:r>
              <a:rPr dirty="0"/>
              <a:t> </a:t>
            </a:r>
            <a:r>
              <a:rPr dirty="0" err="1"/>
              <a:t>총독의</a:t>
            </a:r>
            <a:r>
              <a:rPr dirty="0"/>
              <a:t> </a:t>
            </a:r>
            <a:r>
              <a:rPr dirty="0" err="1"/>
              <a:t>관저로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이른</a:t>
            </a:r>
            <a:r>
              <a:rPr dirty="0"/>
              <a:t> </a:t>
            </a:r>
            <a:r>
              <a:rPr dirty="0" err="1"/>
              <a:t>아침이었습니다</a:t>
            </a:r>
            <a:r>
              <a:rPr dirty="0"/>
              <a:t>.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더럽히지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관저</a:t>
            </a:r>
            <a:r>
              <a:rPr dirty="0"/>
              <a:t> </a:t>
            </a:r>
            <a:r>
              <a:rPr dirty="0" err="1"/>
              <a:t>안에는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66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Jews led Jesus from Caiaphas to the palace of the Roman governor.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now it was early morning, and to avoid ceremonial uncleanness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Jews did not enter the palace; they wanted to be able to eat the Passover.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94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빌라도가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고소하려는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06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Pilate came out to them and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charges are you bringing against this man?"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85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유다는</a:t>
            </a:r>
            <a:r>
              <a:rPr dirty="0"/>
              <a:t> </a:t>
            </a:r>
            <a:r>
              <a:rPr dirty="0" err="1"/>
              <a:t>로마</a:t>
            </a:r>
            <a:r>
              <a:rPr dirty="0"/>
              <a:t> </a:t>
            </a:r>
            <a:r>
              <a:rPr dirty="0" err="1"/>
              <a:t>군인들과</a:t>
            </a:r>
            <a:r>
              <a:rPr dirty="0"/>
              <a:t> </a:t>
            </a: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보낸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경비병들을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횃불과</a:t>
            </a:r>
            <a:r>
              <a:rPr dirty="0"/>
              <a:t> </a:t>
            </a:r>
            <a:r>
              <a:rPr dirty="0" err="1"/>
              <a:t>등불과</a:t>
            </a:r>
            <a:r>
              <a:rPr dirty="0"/>
              <a:t> </a:t>
            </a:r>
            <a:r>
              <a:rPr dirty="0" err="1"/>
              <a:t>무기를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90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Judas came to the grove, guiding a detachment of soldiers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some officials from the chief priests and Pharisees.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carrying torches, lanterns and weapons.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889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범죄자가</a:t>
            </a:r>
            <a:r>
              <a:rPr dirty="0"/>
              <a:t> </a:t>
            </a:r>
            <a:r>
              <a:rPr dirty="0" err="1"/>
              <a:t>아니라면</a:t>
            </a:r>
            <a:r>
              <a:rPr dirty="0"/>
              <a:t> </a:t>
            </a:r>
            <a:r>
              <a:rPr dirty="0" err="1"/>
              <a:t>총독님께</a:t>
            </a:r>
            <a:r>
              <a:rPr dirty="0"/>
              <a:t> </a:t>
            </a:r>
            <a:r>
              <a:rPr dirty="0" err="1"/>
              <a:t>넘기지도</a:t>
            </a:r>
            <a:r>
              <a:rPr dirty="0"/>
              <a:t> </a:t>
            </a:r>
            <a:r>
              <a:rPr dirty="0" err="1"/>
              <a:t>않았을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17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he were not a criminal," they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would not have handed him over to you."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112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빌라도가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너희들의</a:t>
            </a:r>
            <a:r>
              <a:rPr dirty="0"/>
              <a:t> </a:t>
            </a:r>
            <a:r>
              <a:rPr dirty="0" err="1"/>
              <a:t>법에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재판하라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빌라도에게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권한이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36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Pilate said, "Take him yourselves and judge him by your own law."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we have no right to execute anyone," the Jews objected.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죽음에</a:t>
            </a:r>
            <a:r>
              <a:rPr dirty="0"/>
              <a:t> </a:t>
            </a:r>
            <a:r>
              <a:rPr dirty="0" err="1"/>
              <a:t>대해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이야기하신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이루려는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64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happened so that the words Jesus had spoken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indicating the kind of death he was going to die would be fulfilled.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빌라도는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관저로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불러다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왕이냐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1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Pilate then went back inside the palace, summoned Jesus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asked him,</a:t>
            </a:r>
            <a:r>
              <a:rPr lang="ko-KR" altLang="en-US" dirty="0"/>
              <a:t> </a:t>
            </a:r>
            <a:r>
              <a:rPr dirty="0"/>
              <a:t>"Are you the king of the Jews?"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15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생각에서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말이냐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준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"Is that your own idea," Jesus asked, "or did others talk to you about me?"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751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빌라도가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사람이냐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동족과</a:t>
            </a:r>
            <a:r>
              <a:rPr dirty="0"/>
              <a:t> </a:t>
            </a:r>
            <a:r>
              <a:rPr dirty="0" err="1"/>
              <a:t>대제사장들이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넘겼다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대체</a:t>
            </a:r>
            <a:r>
              <a:rPr dirty="0"/>
              <a:t> </a:t>
            </a:r>
            <a:r>
              <a:rPr dirty="0" err="1"/>
              <a:t>무엇이냐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88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"Am I a Jew?" Pilate replied. "It was your people</a:t>
            </a:r>
            <a:r>
              <a:rPr lang="ko-KR" altLang="en-US" dirty="0"/>
              <a:t> </a:t>
            </a:r>
            <a:r>
              <a:rPr dirty="0"/>
              <a:t>and your chief priests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handed you over to me. What is it you have done?"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256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것이라면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종들이</a:t>
            </a:r>
            <a:r>
              <a:rPr dirty="0"/>
              <a:t> </a:t>
            </a:r>
            <a:r>
              <a:rPr dirty="0" err="1"/>
              <a:t>싸워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체포하지</a:t>
            </a:r>
            <a:r>
              <a:rPr dirty="0"/>
              <a:t> </a:t>
            </a:r>
            <a:r>
              <a:rPr dirty="0" err="1"/>
              <a:t>못하도록</a:t>
            </a:r>
            <a:r>
              <a:rPr dirty="0"/>
              <a:t> </a:t>
            </a:r>
            <a:r>
              <a:rPr dirty="0" err="1"/>
              <a:t>막았을</a:t>
            </a:r>
            <a:r>
              <a:rPr dirty="0"/>
              <a:t> </a:t>
            </a:r>
            <a:r>
              <a:rPr dirty="0" err="1"/>
              <a:t>것이다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98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said, "My kingdom is not of this world.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it were, my servants would fight to prevent my arrest by the Jews.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my kingdom is from another place."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빌라도가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왕이란</a:t>
            </a:r>
            <a:r>
              <a:rPr dirty="0"/>
              <a:t> </a:t>
            </a:r>
            <a:r>
              <a:rPr dirty="0" err="1"/>
              <a:t>말이냐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말대로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왕이다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증거하려고</a:t>
            </a:r>
            <a:r>
              <a:rPr dirty="0"/>
              <a:t> </a:t>
            </a:r>
            <a:r>
              <a:rPr dirty="0" err="1"/>
              <a:t>태어났으며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증거하려고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진리에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듣는다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33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a king, then!" said Pilate.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</a:t>
            </a:r>
            <a:r>
              <a:rPr lang="ko-KR" altLang="en-US" dirty="0"/>
              <a:t> </a:t>
            </a:r>
            <a:r>
              <a:rPr dirty="0"/>
              <a:t>"You are right in saying I am a king. In fact, for this reason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born,</a:t>
            </a:r>
            <a:r>
              <a:rPr lang="ko-KR" altLang="en-US" dirty="0"/>
              <a:t> </a:t>
            </a:r>
            <a:r>
              <a:rPr dirty="0"/>
              <a:t>and for this I came into the world, to testify to the truth.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on the side of truth listens to me."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20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빌라도가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진리가</a:t>
            </a:r>
            <a:r>
              <a:rPr dirty="0"/>
              <a:t> </a:t>
            </a:r>
            <a:r>
              <a:rPr dirty="0" err="1"/>
              <a:t>무엇이냐</a:t>
            </a:r>
            <a:r>
              <a:rPr dirty="0"/>
              <a:t>?” </a:t>
            </a:r>
            <a:r>
              <a:rPr dirty="0" err="1"/>
              <a:t>빌라도는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죄도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60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is truth?" Pilate asked. With this he went out again to the Jews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said, "I find no basis for a charge against him.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06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유월절에는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죄수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놓아주는</a:t>
            </a:r>
            <a:r>
              <a:rPr dirty="0"/>
              <a:t> </a:t>
            </a:r>
            <a:r>
              <a:rPr dirty="0" err="1"/>
              <a:t>관례가</a:t>
            </a:r>
            <a:r>
              <a:rPr dirty="0"/>
              <a:t> </a:t>
            </a:r>
            <a:r>
              <a:rPr dirty="0" err="1"/>
              <a:t>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‘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왕’을</a:t>
            </a:r>
            <a:r>
              <a:rPr dirty="0"/>
              <a:t> </a:t>
            </a:r>
            <a:r>
              <a:rPr dirty="0" err="1"/>
              <a:t>놓아주는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어떻겠느냐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42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it is your custom for me to release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you one prisoner</a:t>
            </a:r>
            <a:r>
              <a:rPr lang="ko-KR" altLang="en-US" dirty="0"/>
              <a:t> </a:t>
            </a:r>
            <a:r>
              <a:rPr dirty="0"/>
              <a:t>at the time of the Passover.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want me to release `the king of the Jews'?"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아시고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누구를</a:t>
            </a:r>
            <a:r>
              <a:rPr dirty="0"/>
              <a:t> </a:t>
            </a:r>
            <a:r>
              <a:rPr dirty="0" err="1"/>
              <a:t>찾느냐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17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Jesus, knowing all that was going to happen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went out and asked them, "Who is it you want?"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768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소리쳤습니다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 </a:t>
            </a:r>
            <a:r>
              <a:rPr dirty="0" err="1"/>
              <a:t>바라바를</a:t>
            </a:r>
            <a:r>
              <a:rPr dirty="0"/>
              <a:t> </a:t>
            </a:r>
            <a:r>
              <a:rPr dirty="0" err="1"/>
              <a:t>놓아주십시오</a:t>
            </a:r>
            <a:r>
              <a:rPr dirty="0"/>
              <a:t>.” </a:t>
            </a:r>
            <a:r>
              <a:rPr dirty="0" err="1"/>
              <a:t>바라바는</a:t>
            </a:r>
            <a:r>
              <a:rPr dirty="0"/>
              <a:t> </a:t>
            </a:r>
            <a:r>
              <a:rPr dirty="0" err="1"/>
              <a:t>강도였습니다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620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shouted back, "No, not him! Give us Barabbas!"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Barabbas had taken part in a rebellion.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176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나사렛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예수요</a:t>
            </a:r>
            <a:r>
              <a:rPr dirty="0"/>
              <a:t>.”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.” </a:t>
            </a:r>
            <a:r>
              <a:rPr dirty="0" err="1"/>
              <a:t>배반자</a:t>
            </a:r>
            <a:r>
              <a:rPr dirty="0"/>
              <a:t> </a:t>
            </a:r>
            <a:r>
              <a:rPr dirty="0" err="1"/>
              <a:t>유다도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75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"Jesus of Nazareth," they replied. "I am he," Jesus said.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(And Judas the traitor was standing there with them.)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예수께서 “내가 그 사람이다” 하시자 그들은 뒤로 물러나 땅에 엎드러졌습니다.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Jesus said, "I am he," they drew back and fell to the ground.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93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누구를</a:t>
            </a:r>
            <a:r>
              <a:rPr dirty="0"/>
              <a:t> </a:t>
            </a:r>
            <a:r>
              <a:rPr dirty="0" err="1"/>
              <a:t>찾느냐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나사렛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예수요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64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he asked them, "Who is it you want?"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said, "Jesus of Nazareth."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32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사람이다’라고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찾고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72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told you that I am he," Jesus answered.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are looking for me, then let these men go."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55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‘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중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잃지</a:t>
            </a:r>
            <a:r>
              <a:rPr dirty="0"/>
              <a:t> </a:t>
            </a:r>
            <a:r>
              <a:rPr dirty="0" err="1"/>
              <a:t>않았습니다’라고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이루기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60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happened so that the words he had spoken would be fulfilled: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not lost one of those you gave me."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2169</Words>
  <Application>Microsoft Macintosh PowerPoint</Application>
  <PresentationFormat>와이드스크린</PresentationFormat>
  <Paragraphs>218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2022-09-08T06:57:18Z</dcterms:modified>
</cp:coreProperties>
</file>