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9D9AA-53CD-A94B-9002-8F3D2BD40A7E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3897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832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빌라도는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데려다가</a:t>
            </a:r>
            <a:r>
              <a:rPr dirty="0"/>
              <a:t> </a:t>
            </a:r>
            <a:r>
              <a:rPr dirty="0" err="1"/>
              <a:t>채찍질했습니다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Pilate took Jesus and had him flogged.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893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빌라도가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작정이냐</a:t>
            </a:r>
            <a:r>
              <a:rPr dirty="0"/>
              <a:t>?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놓아줄</a:t>
            </a:r>
            <a:r>
              <a:rPr dirty="0"/>
              <a:t> </a:t>
            </a:r>
            <a:r>
              <a:rPr dirty="0" err="1"/>
              <a:t>권한도</a:t>
            </a:r>
            <a:r>
              <a:rPr dirty="0"/>
              <a:t> </a:t>
            </a:r>
            <a:r>
              <a:rPr dirty="0" err="1"/>
              <a:t>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십자가에</a:t>
            </a:r>
            <a:r>
              <a:rPr dirty="0"/>
              <a:t> </a:t>
            </a:r>
            <a:r>
              <a:rPr dirty="0" err="1"/>
              <a:t>못</a:t>
            </a:r>
            <a:r>
              <a:rPr dirty="0"/>
              <a:t> </a:t>
            </a:r>
            <a:r>
              <a:rPr dirty="0" err="1"/>
              <a:t>박을</a:t>
            </a:r>
            <a:r>
              <a:rPr dirty="0"/>
              <a:t> </a:t>
            </a:r>
            <a:r>
              <a:rPr dirty="0" err="1"/>
              <a:t>권한도</a:t>
            </a:r>
            <a:r>
              <a:rPr dirty="0"/>
              <a:t> </a:t>
            </a:r>
            <a:r>
              <a:rPr dirty="0" err="1"/>
              <a:t>있다는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635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you refuse to speak to me?" Pilate said.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"Don't you realize I have power either to free you or to crucify you?"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452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빌라도에게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위에서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않으셨더라면</a:t>
            </a:r>
            <a:r>
              <a:rPr lang="ko-KR" altLang="en-US"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해칠</a:t>
            </a:r>
            <a:r>
              <a:rPr dirty="0"/>
              <a:t> </a:t>
            </a:r>
            <a:r>
              <a:rPr dirty="0" err="1"/>
              <a:t>아무런</a:t>
            </a:r>
            <a:r>
              <a:rPr dirty="0"/>
              <a:t> </a:t>
            </a:r>
            <a:r>
              <a:rPr dirty="0" err="1"/>
              <a:t>권한도</a:t>
            </a:r>
            <a:r>
              <a:rPr dirty="0"/>
              <a:t> </a:t>
            </a:r>
            <a:r>
              <a:rPr dirty="0" err="1"/>
              <a:t>없었을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넘겨준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죄는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크다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717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answered,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would have no power over me</a:t>
            </a:r>
            <a:r>
              <a:rPr lang="ko-KR" altLang="en-US" dirty="0"/>
              <a:t> </a:t>
            </a:r>
            <a:r>
              <a:rPr dirty="0"/>
              <a:t>if it were not given to you from above.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the one who handed me over to you is guilty of a greater sin."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4521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빌라도는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놓아주려고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썼습니다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소리쳤습니다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놓아주면</a:t>
            </a:r>
            <a:r>
              <a:rPr dirty="0"/>
              <a:t> </a:t>
            </a:r>
            <a:r>
              <a:rPr dirty="0" err="1"/>
              <a:t>총독님은</a:t>
            </a:r>
            <a:r>
              <a:rPr dirty="0"/>
              <a:t> </a:t>
            </a:r>
            <a:r>
              <a:rPr dirty="0" err="1"/>
              <a:t>가이사의</a:t>
            </a:r>
            <a:r>
              <a:rPr dirty="0"/>
              <a:t> </a:t>
            </a:r>
            <a:r>
              <a:rPr dirty="0" err="1"/>
              <a:t>충신이</a:t>
            </a:r>
            <a:r>
              <a:rPr dirty="0"/>
              <a:t> </a:t>
            </a:r>
            <a:r>
              <a:rPr dirty="0" err="1"/>
              <a:t>아닙니다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왕이라고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황제를</a:t>
            </a:r>
            <a:r>
              <a:rPr dirty="0"/>
              <a:t> </a:t>
            </a:r>
            <a:r>
              <a:rPr dirty="0" err="1"/>
              <a:t>반역하는</a:t>
            </a:r>
            <a:r>
              <a:rPr dirty="0"/>
              <a:t> </a:t>
            </a:r>
            <a:r>
              <a:rPr dirty="0" err="1"/>
              <a:t>자입니다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627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then on, Pilate tried to set Jesus free, but the Jews kept shouting,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you let this man go, you are no friend of Caesar.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Anyone who claims to be a king opposes Caesar."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483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빌라도는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끌고</a:t>
            </a:r>
            <a:r>
              <a:rPr dirty="0"/>
              <a:t> </a:t>
            </a:r>
            <a:r>
              <a:rPr dirty="0" err="1"/>
              <a:t>나와서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돌판</a:t>
            </a:r>
            <a:r>
              <a:rPr dirty="0"/>
              <a:t>(</a:t>
            </a:r>
            <a:r>
              <a:rPr dirty="0" err="1"/>
              <a:t>히브리</a:t>
            </a:r>
            <a:r>
              <a:rPr dirty="0"/>
              <a:t> </a:t>
            </a:r>
            <a:r>
              <a:rPr dirty="0" err="1"/>
              <a:t>말로는</a:t>
            </a:r>
            <a:r>
              <a:rPr dirty="0"/>
              <a:t> </a:t>
            </a:r>
            <a:r>
              <a:rPr dirty="0" err="1"/>
              <a:t>가바다</a:t>
            </a:r>
            <a:r>
              <a:rPr dirty="0"/>
              <a:t>)</a:t>
            </a:r>
            <a:r>
              <a:rPr dirty="0" err="1"/>
              <a:t>으로</a:t>
            </a:r>
            <a:r>
              <a:rPr dirty="0"/>
              <a:t> </a:t>
            </a:r>
            <a:r>
              <a:rPr dirty="0" err="1"/>
              <a:t>마련된</a:t>
            </a:r>
            <a:r>
              <a:rPr dirty="0"/>
              <a:t> </a:t>
            </a:r>
            <a:r>
              <a:rPr dirty="0" err="1"/>
              <a:t>재판석에</a:t>
            </a:r>
            <a:r>
              <a:rPr dirty="0"/>
              <a:t> </a:t>
            </a:r>
            <a:r>
              <a:rPr dirty="0" err="1"/>
              <a:t>앉았습니다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420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Pilate heard this, he brought Jesus out and sat down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judge's seat at a place known as the Stone Pavement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(which in Aramaic is </a:t>
            </a:r>
            <a:r>
              <a:rPr dirty="0" err="1"/>
              <a:t>Gabbatha</a:t>
            </a:r>
            <a:r>
              <a:rPr dirty="0"/>
              <a:t>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112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이날은</a:t>
            </a:r>
            <a:r>
              <a:rPr dirty="0"/>
              <a:t> </a:t>
            </a:r>
            <a:r>
              <a:rPr dirty="0" err="1"/>
              <a:t>유월절의</a:t>
            </a:r>
            <a:r>
              <a:rPr dirty="0"/>
              <a:t> </a:t>
            </a:r>
            <a:r>
              <a:rPr dirty="0" err="1"/>
              <a:t>예비일이었고</a:t>
            </a:r>
            <a:r>
              <a:rPr dirty="0"/>
              <a:t> </a:t>
            </a:r>
            <a:r>
              <a:rPr dirty="0" err="1"/>
              <a:t>시간은</a:t>
            </a:r>
            <a:r>
              <a:rPr dirty="0"/>
              <a:t> </a:t>
            </a:r>
            <a:r>
              <a:rPr dirty="0" err="1"/>
              <a:t>낮</a:t>
            </a:r>
            <a:r>
              <a:rPr dirty="0"/>
              <a:t> 12시쯤이었습니다.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빌라도가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너희들의</a:t>
            </a:r>
            <a:r>
              <a:rPr dirty="0"/>
              <a:t> </a:t>
            </a:r>
            <a:r>
              <a:rPr dirty="0" err="1"/>
              <a:t>왕이다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086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the day of Preparation of Passover Week, about the sixth hour.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"Here is your king," Pilate said to the Jews.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3610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소리쳤습니다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“</a:t>
            </a:r>
            <a:r>
              <a:rPr dirty="0" err="1"/>
              <a:t>없애</a:t>
            </a:r>
            <a:r>
              <a:rPr dirty="0"/>
              <a:t> </a:t>
            </a:r>
            <a:r>
              <a:rPr dirty="0" err="1"/>
              <a:t>버리시오</a:t>
            </a:r>
            <a:r>
              <a:rPr dirty="0"/>
              <a:t>! </a:t>
            </a:r>
            <a:r>
              <a:rPr dirty="0" err="1"/>
              <a:t>없애</a:t>
            </a:r>
            <a:r>
              <a:rPr dirty="0"/>
              <a:t> </a:t>
            </a:r>
            <a:r>
              <a:rPr dirty="0" err="1"/>
              <a:t>버리시오</a:t>
            </a:r>
            <a:r>
              <a:rPr dirty="0"/>
              <a:t>!</a:t>
            </a:r>
            <a:r>
              <a:rPr lang="ko-KR" altLang="en-US" dirty="0"/>
              <a:t> </a:t>
            </a:r>
            <a:r>
              <a:rPr dirty="0" err="1"/>
              <a:t>십자가에</a:t>
            </a:r>
            <a:r>
              <a:rPr dirty="0"/>
              <a:t> </a:t>
            </a:r>
            <a:r>
              <a:rPr dirty="0" err="1"/>
              <a:t>못</a:t>
            </a:r>
            <a:r>
              <a:rPr dirty="0"/>
              <a:t> </a:t>
            </a:r>
            <a:r>
              <a:rPr dirty="0" err="1"/>
              <a:t>박으시오</a:t>
            </a:r>
            <a:r>
              <a:rPr dirty="0"/>
              <a:t>!”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빌라도가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/>
              <a:t>“</a:t>
            </a:r>
            <a:r>
              <a:rPr dirty="0" err="1"/>
              <a:t>너희들의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십자가에</a:t>
            </a:r>
            <a:r>
              <a:rPr dirty="0"/>
              <a:t> </a:t>
            </a:r>
            <a:r>
              <a:rPr dirty="0" err="1"/>
              <a:t>못</a:t>
            </a:r>
            <a:r>
              <a:rPr dirty="0"/>
              <a:t> </a:t>
            </a:r>
            <a:r>
              <a:rPr dirty="0" err="1"/>
              <a:t>박으란</a:t>
            </a:r>
            <a:r>
              <a:rPr dirty="0"/>
              <a:t> </a:t>
            </a:r>
            <a:r>
              <a:rPr dirty="0" err="1"/>
              <a:t>말이냐</a:t>
            </a:r>
            <a:r>
              <a:rPr dirty="0"/>
              <a:t>?”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대제사장들이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우리에게는</a:t>
            </a:r>
            <a:r>
              <a:rPr dirty="0"/>
              <a:t> </a:t>
            </a:r>
            <a:r>
              <a:rPr dirty="0" err="1"/>
              <a:t>가이사</a:t>
            </a:r>
            <a:r>
              <a:rPr dirty="0"/>
              <a:t> </a:t>
            </a:r>
            <a:r>
              <a:rPr dirty="0" err="1"/>
              <a:t>말고는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16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shouted, "Take him away! Take him away! Crucify him!"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"Shall I crucify your king?" Pilate asked.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have no king but Caesar," the chief priests answered.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마침내</a:t>
            </a:r>
            <a:r>
              <a:rPr dirty="0"/>
              <a:t> </a:t>
            </a:r>
            <a:r>
              <a:rPr dirty="0" err="1"/>
              <a:t>빌라도는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십자가에</a:t>
            </a:r>
            <a:r>
              <a:rPr dirty="0"/>
              <a:t> </a:t>
            </a:r>
            <a:r>
              <a:rPr dirty="0" err="1"/>
              <a:t>못</a:t>
            </a:r>
            <a:r>
              <a:rPr dirty="0"/>
              <a:t> </a:t>
            </a:r>
            <a:r>
              <a:rPr dirty="0" err="1"/>
              <a:t>박도록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넘겨주었습니다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로마</a:t>
            </a:r>
            <a:r>
              <a:rPr dirty="0"/>
              <a:t> </a:t>
            </a:r>
            <a:r>
              <a:rPr dirty="0" err="1"/>
              <a:t>군인들이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나갔습니다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454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Finally Pilate handed him over to them to be crucified.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soldiers took charge of Jesus.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예수는 자기의 십자가를 지시고 해골(히브리 말로 ‘골고다’)이라는 곳으로 가셨습니다.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779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Carrying his own cross, he went out to the place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Skull (which in Aramaic is called Golgotha).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204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거기에서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십자가에</a:t>
            </a:r>
            <a:r>
              <a:rPr dirty="0"/>
              <a:t> </a:t>
            </a:r>
            <a:r>
              <a:rPr dirty="0" err="1"/>
              <a:t>못</a:t>
            </a:r>
            <a:r>
              <a:rPr dirty="0"/>
              <a:t> </a:t>
            </a:r>
            <a:r>
              <a:rPr dirty="0" err="1"/>
              <a:t>박았습니다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양</a:t>
            </a:r>
            <a:r>
              <a:rPr dirty="0"/>
              <a:t> </a:t>
            </a:r>
            <a:r>
              <a:rPr dirty="0" err="1"/>
              <a:t>쪽에</a:t>
            </a:r>
            <a:r>
              <a:rPr dirty="0"/>
              <a:t> </a:t>
            </a: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사람씩</a:t>
            </a:r>
            <a:r>
              <a:rPr dirty="0"/>
              <a:t> </a:t>
            </a:r>
            <a:r>
              <a:rPr dirty="0" err="1"/>
              <a:t>못</a:t>
            </a:r>
            <a:r>
              <a:rPr dirty="0"/>
              <a:t> </a:t>
            </a:r>
            <a:r>
              <a:rPr dirty="0" err="1"/>
              <a:t>박았습니다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783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Here they crucified him, and with him two others --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on each side and Jesus in the middle.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035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빌라도는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명패도</a:t>
            </a:r>
            <a:r>
              <a:rPr dirty="0"/>
              <a:t> </a:t>
            </a:r>
            <a:r>
              <a:rPr dirty="0" err="1"/>
              <a:t>써서</a:t>
            </a:r>
            <a:r>
              <a:rPr dirty="0"/>
              <a:t> </a:t>
            </a:r>
            <a:r>
              <a:rPr dirty="0" err="1"/>
              <a:t>십자가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붙였습니다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명패에는</a:t>
            </a:r>
            <a:r>
              <a:rPr dirty="0"/>
              <a:t> ‘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왕</a:t>
            </a:r>
            <a:r>
              <a:rPr dirty="0"/>
              <a:t>, </a:t>
            </a:r>
            <a:r>
              <a:rPr dirty="0" err="1"/>
              <a:t>나사렛</a:t>
            </a:r>
            <a:r>
              <a:rPr dirty="0"/>
              <a:t> </a:t>
            </a:r>
            <a:r>
              <a:rPr dirty="0" err="1"/>
              <a:t>예수’라고</a:t>
            </a:r>
            <a:r>
              <a:rPr dirty="0"/>
              <a:t> </a:t>
            </a:r>
            <a:r>
              <a:rPr dirty="0" err="1"/>
              <a:t>써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704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Pilate had a notice prepared and fastened to the cross.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read: JESUS OF NAZARETH, THE KING OF THE JEWS.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병사들은 가시관을 엮어 예수의 머리에 씌우고 자주색 옷을 입힌 뒤에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0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soldiers twisted together a crown of thorns and put it on his head.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clothed him in a purple robe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십자가에</a:t>
            </a:r>
            <a:r>
              <a:rPr dirty="0"/>
              <a:t> </a:t>
            </a:r>
            <a:r>
              <a:rPr dirty="0" err="1"/>
              <a:t>못</a:t>
            </a:r>
            <a:r>
              <a:rPr dirty="0"/>
              <a:t> </a:t>
            </a:r>
            <a:r>
              <a:rPr dirty="0" err="1"/>
              <a:t>박히신</a:t>
            </a:r>
            <a:r>
              <a:rPr dirty="0"/>
              <a:t> </a:t>
            </a:r>
            <a:r>
              <a:rPr dirty="0" err="1"/>
              <a:t>곳이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성</a:t>
            </a:r>
            <a:r>
              <a:rPr dirty="0"/>
              <a:t> </a:t>
            </a:r>
            <a:r>
              <a:rPr dirty="0" err="1"/>
              <a:t>가까이에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명패가</a:t>
            </a:r>
            <a:r>
              <a:rPr dirty="0"/>
              <a:t> </a:t>
            </a:r>
            <a:r>
              <a:rPr dirty="0" err="1"/>
              <a:t>히브리어와</a:t>
            </a:r>
            <a:r>
              <a:rPr dirty="0"/>
              <a:t> </a:t>
            </a:r>
            <a:r>
              <a:rPr dirty="0" err="1"/>
              <a:t>라틴어와</a:t>
            </a:r>
            <a:r>
              <a:rPr dirty="0"/>
              <a:t> </a:t>
            </a:r>
            <a:r>
              <a:rPr dirty="0" err="1"/>
              <a:t>그리스어로</a:t>
            </a:r>
            <a:r>
              <a:rPr dirty="0"/>
              <a:t> </a:t>
            </a: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쓰였기</a:t>
            </a:r>
            <a:r>
              <a:rPr dirty="0"/>
              <a:t> </a:t>
            </a:r>
            <a:r>
              <a:rPr dirty="0" err="1"/>
              <a:t>때문에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명패를</a:t>
            </a:r>
            <a:r>
              <a:rPr dirty="0"/>
              <a:t> </a:t>
            </a:r>
            <a:r>
              <a:rPr dirty="0" err="1"/>
              <a:t>읽었습니다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357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Many of the Jews read this sign, for the place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Jesus was crucified was near the city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sign was written in Aramaic, Latin and Greek.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565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대제사장들이</a:t>
            </a:r>
            <a:r>
              <a:rPr dirty="0"/>
              <a:t> </a:t>
            </a:r>
            <a:r>
              <a:rPr dirty="0" err="1"/>
              <a:t>빌라도에게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“‘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왕’이라고</a:t>
            </a:r>
            <a:r>
              <a:rPr dirty="0"/>
              <a:t> </a:t>
            </a:r>
            <a:r>
              <a:rPr dirty="0" err="1"/>
              <a:t>쓰지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‘</a:t>
            </a:r>
            <a:r>
              <a:rPr dirty="0" err="1"/>
              <a:t>자칭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왕’이라고</a:t>
            </a:r>
            <a:r>
              <a:rPr dirty="0"/>
              <a:t> </a:t>
            </a:r>
            <a:r>
              <a:rPr dirty="0" err="1"/>
              <a:t>써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667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chief priests of the Jews protested to Pilate,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not write `The King of the Jews,'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that this man claimed to be king of the Jews."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빌라도가 대답했습니다. “나는 내가 쓸 것을 썼다.”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Pilate answered, "What I have written, I have written."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군인들은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십자가에</a:t>
            </a:r>
            <a:r>
              <a:rPr dirty="0"/>
              <a:t> </a:t>
            </a:r>
            <a:r>
              <a:rPr dirty="0" err="1"/>
              <a:t>못</a:t>
            </a:r>
            <a:r>
              <a:rPr dirty="0"/>
              <a:t> </a:t>
            </a:r>
            <a:r>
              <a:rPr dirty="0" err="1"/>
              <a:t>박고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넷으로</a:t>
            </a:r>
            <a:r>
              <a:rPr dirty="0"/>
              <a:t> </a:t>
            </a:r>
            <a:r>
              <a:rPr dirty="0" err="1"/>
              <a:t>나눠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하나씩</a:t>
            </a:r>
            <a:r>
              <a:rPr dirty="0"/>
              <a:t> </a:t>
            </a:r>
            <a:r>
              <a:rPr dirty="0" err="1"/>
              <a:t>갖고는</a:t>
            </a:r>
            <a:r>
              <a:rPr dirty="0"/>
              <a:t> </a:t>
            </a:r>
            <a:r>
              <a:rPr dirty="0" err="1"/>
              <a:t>속옷까지</a:t>
            </a:r>
            <a:r>
              <a:rPr dirty="0"/>
              <a:t> </a:t>
            </a:r>
            <a:r>
              <a:rPr dirty="0" err="1"/>
              <a:t>가져갔습니다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속옷은</a:t>
            </a:r>
            <a:r>
              <a:rPr dirty="0"/>
              <a:t> </a:t>
            </a:r>
            <a:r>
              <a:rPr dirty="0" err="1"/>
              <a:t>이음새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위에서</a:t>
            </a:r>
            <a:r>
              <a:rPr dirty="0"/>
              <a:t> </a:t>
            </a:r>
            <a:r>
              <a:rPr dirty="0" err="1"/>
              <a:t>아래까지</a:t>
            </a:r>
            <a:r>
              <a:rPr dirty="0"/>
              <a:t> </a:t>
            </a:r>
            <a:r>
              <a:rPr dirty="0" err="1"/>
              <a:t>통으로</a:t>
            </a:r>
            <a:r>
              <a:rPr dirty="0"/>
              <a:t> </a:t>
            </a:r>
            <a:r>
              <a:rPr dirty="0" err="1"/>
              <a:t>짠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277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soldiers crucified Jesus,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took his clothes,</a:t>
            </a:r>
            <a:r>
              <a:rPr lang="ko-KR" altLang="en-US" dirty="0"/>
              <a:t> </a:t>
            </a:r>
            <a:r>
              <a:rPr dirty="0"/>
              <a:t>dividing them into four shares,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for each of them,</a:t>
            </a:r>
            <a:r>
              <a:rPr lang="ko-KR" altLang="en-US" dirty="0"/>
              <a:t> </a:t>
            </a:r>
            <a:r>
              <a:rPr dirty="0"/>
              <a:t>with the undergarment remaining.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garment was seamless, woven in one piece from top to bottom.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083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찢지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가질지</a:t>
            </a:r>
            <a:r>
              <a:rPr dirty="0"/>
              <a:t> </a:t>
            </a:r>
            <a:r>
              <a:rPr dirty="0" err="1"/>
              <a:t>제비를</a:t>
            </a:r>
            <a:r>
              <a:rPr dirty="0"/>
              <a:t> </a:t>
            </a:r>
            <a:r>
              <a:rPr dirty="0" err="1"/>
              <a:t>뽑자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성경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이루려는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겉옷을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속옷을</a:t>
            </a:r>
            <a:r>
              <a:rPr dirty="0"/>
              <a:t> </a:t>
            </a:r>
            <a:r>
              <a:rPr dirty="0" err="1"/>
              <a:t>놓고</a:t>
            </a:r>
            <a:r>
              <a:rPr dirty="0"/>
              <a:t> </a:t>
            </a:r>
            <a:r>
              <a:rPr dirty="0" err="1"/>
              <a:t>제비를</a:t>
            </a:r>
            <a:r>
              <a:rPr dirty="0"/>
              <a:t> </a:t>
            </a:r>
            <a:r>
              <a:rPr dirty="0" err="1"/>
              <a:t>뽑았다</a:t>
            </a:r>
            <a:r>
              <a:rPr dirty="0"/>
              <a:t>.” 시22:18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409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"Let's not tear it," they said to one another.</a:t>
            </a:r>
            <a:r>
              <a:rPr lang="ko-KR" altLang="en-US" dirty="0"/>
              <a:t> </a:t>
            </a:r>
            <a:r>
              <a:rPr dirty="0"/>
              <a:t>"Let's decide by lot who will get it."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happened that the scripture might be fulfilled which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"They divided my garments among them and cast lots for my clothing."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this is what the soldiers did.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십자가</a:t>
            </a:r>
            <a:r>
              <a:rPr dirty="0"/>
              <a:t> </a:t>
            </a:r>
            <a:r>
              <a:rPr dirty="0" err="1"/>
              <a:t>곁에는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어머니와</a:t>
            </a:r>
            <a:r>
              <a:rPr dirty="0"/>
              <a:t> </a:t>
            </a:r>
            <a:r>
              <a:rPr dirty="0" err="1"/>
              <a:t>이모와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글로바의</a:t>
            </a:r>
            <a:r>
              <a:rPr dirty="0"/>
              <a:t> </a:t>
            </a:r>
            <a:r>
              <a:rPr dirty="0" err="1"/>
              <a:t>아내</a:t>
            </a:r>
            <a:r>
              <a:rPr dirty="0"/>
              <a:t> </a:t>
            </a:r>
            <a:r>
              <a:rPr dirty="0" err="1"/>
              <a:t>마리아와</a:t>
            </a:r>
            <a:r>
              <a:rPr dirty="0"/>
              <a:t> </a:t>
            </a:r>
            <a:r>
              <a:rPr dirty="0" err="1"/>
              <a:t>막달라</a:t>
            </a:r>
            <a:r>
              <a:rPr dirty="0"/>
              <a:t> </a:t>
            </a:r>
            <a:r>
              <a:rPr dirty="0" err="1"/>
              <a:t>마리아가</a:t>
            </a:r>
            <a:r>
              <a:rPr dirty="0"/>
              <a:t> </a:t>
            </a:r>
            <a:r>
              <a:rPr dirty="0" err="1"/>
              <a:t>서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222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Near the cross of Jesus stood his mother, his mother's sister,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Mary the wife of </a:t>
            </a:r>
            <a:r>
              <a:rPr dirty="0" err="1"/>
              <a:t>Clopas</a:t>
            </a:r>
            <a:r>
              <a:rPr dirty="0"/>
              <a:t>, and Mary Magdalene.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65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어머니와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곁에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제자가</a:t>
            </a:r>
            <a:r>
              <a:rPr dirty="0"/>
              <a:t> </a:t>
            </a:r>
            <a:r>
              <a:rPr dirty="0" err="1"/>
              <a:t>서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어머니에게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어머니</a:t>
            </a:r>
            <a:r>
              <a:rPr dirty="0"/>
              <a:t>, </a:t>
            </a:r>
            <a:r>
              <a:rPr dirty="0" err="1"/>
              <a:t>보십시오</a:t>
            </a:r>
            <a:r>
              <a:rPr dirty="0"/>
              <a:t>.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아들입니다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13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Jesus saw his mother there, and the disciple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whom he loved standing nearby, he said to his mother,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"Dear woman, here is your son,"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953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제자에게는</a:t>
            </a:r>
            <a:r>
              <a:rPr dirty="0"/>
              <a:t> “</a:t>
            </a: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어머니이다”라고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그때부터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제자는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어머니를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모셨습니다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720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the disciple, "Here is your mother."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that time on, this disciple took her into his home.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43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이후에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이루어진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아시고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성경을</a:t>
            </a:r>
            <a:r>
              <a:rPr dirty="0"/>
              <a:t> </a:t>
            </a:r>
            <a:r>
              <a:rPr dirty="0" err="1"/>
              <a:t>이루려고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목마르다</a:t>
            </a:r>
            <a:r>
              <a:rPr dirty="0"/>
              <a:t>.” 시69:21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181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Later, knowing that all was now completed,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so that the Scripture would be fulfilled, Jesus said, "I am thirsty."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신</a:t>
            </a:r>
            <a:r>
              <a:rPr dirty="0"/>
              <a:t> </a:t>
            </a:r>
            <a:r>
              <a:rPr dirty="0" err="1"/>
              <a:t>포도주가</a:t>
            </a:r>
            <a:r>
              <a:rPr dirty="0"/>
              <a:t> </a:t>
            </a:r>
            <a:r>
              <a:rPr dirty="0" err="1"/>
              <a:t>담긴</a:t>
            </a:r>
            <a:r>
              <a:rPr dirty="0"/>
              <a:t> </a:t>
            </a:r>
            <a:r>
              <a:rPr dirty="0" err="1"/>
              <a:t>그릇이</a:t>
            </a:r>
            <a:r>
              <a:rPr dirty="0"/>
              <a:t> </a:t>
            </a:r>
            <a:r>
              <a:rPr dirty="0" err="1"/>
              <a:t>있어서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해면에</a:t>
            </a:r>
            <a:r>
              <a:rPr lang="ko-KR" altLang="en-US" dirty="0"/>
              <a:t> </a:t>
            </a:r>
            <a:r>
              <a:rPr dirty="0" err="1"/>
              <a:t>포도주를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흠뻑</a:t>
            </a:r>
            <a:r>
              <a:rPr dirty="0"/>
              <a:t> </a:t>
            </a:r>
            <a:r>
              <a:rPr dirty="0" err="1"/>
              <a:t>적신</a:t>
            </a:r>
            <a:r>
              <a:rPr dirty="0"/>
              <a:t> </a:t>
            </a:r>
            <a:r>
              <a:rPr dirty="0" err="1"/>
              <a:t>후</a:t>
            </a:r>
            <a:r>
              <a:rPr dirty="0"/>
              <a:t> </a:t>
            </a:r>
            <a:r>
              <a:rPr dirty="0" err="1"/>
              <a:t>우슬초</a:t>
            </a:r>
            <a:r>
              <a:rPr dirty="0"/>
              <a:t> </a:t>
            </a:r>
            <a:r>
              <a:rPr dirty="0" err="1"/>
              <a:t>줄기에</a:t>
            </a:r>
            <a:r>
              <a:rPr dirty="0"/>
              <a:t> </a:t>
            </a:r>
            <a:r>
              <a:rPr dirty="0" err="1"/>
              <a:t>매달아</a:t>
            </a:r>
            <a:r>
              <a:rPr dirty="0"/>
              <a:t> </a:t>
            </a:r>
            <a:r>
              <a:rPr dirty="0" err="1"/>
              <a:t>올려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입에</a:t>
            </a:r>
            <a:r>
              <a:rPr dirty="0"/>
              <a:t> </a:t>
            </a:r>
            <a:r>
              <a:rPr dirty="0" err="1"/>
              <a:t>갖다</a:t>
            </a:r>
            <a:r>
              <a:rPr dirty="0"/>
              <a:t> </a:t>
            </a:r>
            <a:r>
              <a:rPr dirty="0" err="1"/>
              <a:t>대었습니다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300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jar of wine vinegar was there, so they soaked a sponge in it,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put the sponge on a stalk of the hyssop plant, and lifted it to Jesus' lips.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875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다가가서</a:t>
            </a:r>
            <a:r>
              <a:rPr dirty="0"/>
              <a:t> “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왕</a:t>
            </a:r>
            <a:r>
              <a:rPr dirty="0"/>
              <a:t>, </a:t>
            </a:r>
            <a:r>
              <a:rPr dirty="0" err="1"/>
              <a:t>만세</a:t>
            </a:r>
            <a:r>
              <a:rPr dirty="0"/>
              <a:t>!”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소리치며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손바닥으로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때렸습니다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351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went up to him again and again, saying, "Hail, king of the Jews!"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struck him in the face.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704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신</a:t>
            </a:r>
            <a:r>
              <a:rPr dirty="0"/>
              <a:t>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받으시고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이루었다</a:t>
            </a:r>
            <a:r>
              <a:rPr dirty="0"/>
              <a:t>.”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머리를</a:t>
            </a:r>
            <a:r>
              <a:rPr dirty="0"/>
              <a:t> </a:t>
            </a:r>
            <a:r>
              <a:rPr dirty="0" err="1"/>
              <a:t>떨구시고</a:t>
            </a:r>
            <a:r>
              <a:rPr dirty="0"/>
              <a:t> </a:t>
            </a:r>
            <a:r>
              <a:rPr dirty="0" err="1"/>
              <a:t>숨을</a:t>
            </a:r>
            <a:r>
              <a:rPr dirty="0"/>
              <a:t> </a:t>
            </a:r>
            <a:r>
              <a:rPr dirty="0" err="1"/>
              <a:t>거두셨습니다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962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had received the drink, Jesus said, "It is finished."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that, he bowed his head and gave up his spirit.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99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그날은</a:t>
            </a:r>
            <a:r>
              <a:rPr dirty="0"/>
              <a:t> </a:t>
            </a:r>
            <a:r>
              <a:rPr dirty="0" err="1"/>
              <a:t>예비일이었고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다음날은</a:t>
            </a:r>
            <a:r>
              <a:rPr dirty="0"/>
              <a:t> </a:t>
            </a:r>
            <a:r>
              <a:rPr dirty="0" err="1"/>
              <a:t>특별한</a:t>
            </a:r>
            <a:r>
              <a:rPr dirty="0"/>
              <a:t> </a:t>
            </a:r>
            <a:r>
              <a:rPr dirty="0" err="1"/>
              <a:t>안식일이었습니다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안식일에</a:t>
            </a:r>
            <a:r>
              <a:rPr dirty="0"/>
              <a:t> </a:t>
            </a:r>
            <a:r>
              <a:rPr dirty="0" err="1"/>
              <a:t>시체를</a:t>
            </a:r>
            <a:r>
              <a:rPr dirty="0"/>
              <a:t> </a:t>
            </a:r>
            <a:r>
              <a:rPr dirty="0" err="1"/>
              <a:t>십자가에</a:t>
            </a:r>
            <a:r>
              <a:rPr dirty="0"/>
              <a:t> </a:t>
            </a:r>
            <a:r>
              <a:rPr dirty="0" err="1"/>
              <a:t>매달아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싶지</a:t>
            </a:r>
            <a:r>
              <a:rPr dirty="0"/>
              <a:t> </a:t>
            </a:r>
            <a:r>
              <a:rPr dirty="0" err="1"/>
              <a:t>않았기</a:t>
            </a:r>
            <a:r>
              <a:rPr dirty="0"/>
              <a:t> </a:t>
            </a:r>
            <a:r>
              <a:rPr dirty="0" err="1"/>
              <a:t>때문에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빌라도에게</a:t>
            </a:r>
            <a:r>
              <a:rPr dirty="0"/>
              <a:t> </a:t>
            </a:r>
            <a:r>
              <a:rPr dirty="0" err="1"/>
              <a:t>시체의</a:t>
            </a:r>
            <a:r>
              <a:rPr dirty="0"/>
              <a:t> </a:t>
            </a:r>
            <a:r>
              <a:rPr dirty="0" err="1"/>
              <a:t>다리를</a:t>
            </a:r>
            <a:r>
              <a:rPr dirty="0"/>
              <a:t> </a:t>
            </a:r>
            <a:r>
              <a:rPr dirty="0" err="1"/>
              <a:t>꺾어서</a:t>
            </a:r>
            <a:r>
              <a:rPr dirty="0"/>
              <a:t> </a:t>
            </a:r>
            <a:r>
              <a:rPr dirty="0" err="1"/>
              <a:t>내려</a:t>
            </a:r>
            <a:r>
              <a:rPr dirty="0"/>
              <a:t>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요구했습니다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182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it was the day of Preparation,</a:t>
            </a:r>
            <a:r>
              <a:rPr lang="ko-KR" altLang="en-US" dirty="0"/>
              <a:t> </a:t>
            </a:r>
            <a:r>
              <a:rPr dirty="0"/>
              <a:t>and the next day was to be a special Sabbath.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Jews did not want the bodies left on the crosses during the Sabbath,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asked Pilate to have the legs broken and the bodies taken down.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로마</a:t>
            </a:r>
            <a:r>
              <a:rPr dirty="0"/>
              <a:t> </a:t>
            </a:r>
            <a:r>
              <a:rPr dirty="0" err="1"/>
              <a:t>군인들이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예수와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십자가에</a:t>
            </a:r>
            <a:r>
              <a:rPr dirty="0"/>
              <a:t> </a:t>
            </a:r>
            <a:r>
              <a:rPr dirty="0" err="1"/>
              <a:t>달린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사람의다리를</a:t>
            </a:r>
            <a:r>
              <a:rPr dirty="0"/>
              <a:t> </a:t>
            </a:r>
            <a:r>
              <a:rPr dirty="0" err="1"/>
              <a:t>꺾었고</a:t>
            </a:r>
            <a:r>
              <a:rPr dirty="0"/>
              <a:t> </a:t>
            </a:r>
            <a:r>
              <a:rPr dirty="0" err="1"/>
              <a:t>뒤이어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다리를</a:t>
            </a:r>
            <a:r>
              <a:rPr dirty="0"/>
              <a:t> </a:t>
            </a:r>
            <a:r>
              <a:rPr dirty="0" err="1"/>
              <a:t>꺾었습니다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785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soldiers therefore came and broke the legs of the first man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had been crucified with Jesus, and then those of the other.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그러나 예수께 와서는 이미 죽으신 것을 보고 다리를 꺾지 않았습니다.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727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they came to Jesus and found that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already dead,</a:t>
            </a:r>
            <a:r>
              <a:rPr lang="ko-KR" altLang="en-US" dirty="0"/>
              <a:t> </a:t>
            </a:r>
            <a:r>
              <a:rPr dirty="0"/>
              <a:t>they did not break his legs.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대신에</a:t>
            </a:r>
            <a:r>
              <a:rPr dirty="0"/>
              <a:t> </a:t>
            </a:r>
            <a:r>
              <a:rPr dirty="0" err="1"/>
              <a:t>그중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군인이</a:t>
            </a:r>
            <a:r>
              <a:rPr dirty="0"/>
              <a:t> </a:t>
            </a:r>
            <a:r>
              <a:rPr dirty="0" err="1"/>
              <a:t>창으로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옆구리를</a:t>
            </a:r>
            <a:r>
              <a:rPr dirty="0"/>
              <a:t> </a:t>
            </a:r>
            <a:r>
              <a:rPr dirty="0" err="1"/>
              <a:t>찔렀습니다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피와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쏟아져</a:t>
            </a:r>
            <a:r>
              <a:rPr dirty="0"/>
              <a:t> </a:t>
            </a:r>
            <a:r>
              <a:rPr dirty="0" err="1"/>
              <a:t>나왔습니다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116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Instead, one of the soldiers pierced Jesus' side with a spear,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bringing a sudden flow of blood and water.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550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본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증거한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그</a:t>
            </a:r>
            <a:r>
              <a:rPr dirty="0" err="1"/>
              <a:t>의</a:t>
            </a:r>
            <a:r>
              <a:rPr dirty="0"/>
              <a:t> </a:t>
            </a:r>
            <a:r>
              <a:rPr dirty="0" err="1"/>
              <a:t>증거는</a:t>
            </a:r>
            <a:r>
              <a:rPr dirty="0"/>
              <a:t> </a:t>
            </a:r>
            <a:r>
              <a:rPr dirty="0" err="1"/>
              <a:t>참되며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진실하다는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여러분도</a:t>
            </a:r>
            <a:r>
              <a:rPr dirty="0"/>
              <a:t> </a:t>
            </a:r>
            <a:r>
              <a:rPr dirty="0" err="1"/>
              <a:t>믿게</a:t>
            </a:r>
            <a:r>
              <a:rPr dirty="0"/>
              <a:t> </a:t>
            </a:r>
            <a:r>
              <a:rPr dirty="0" err="1"/>
              <a:t>하려고</a:t>
            </a:r>
            <a:r>
              <a:rPr dirty="0"/>
              <a:t> </a:t>
            </a:r>
            <a:r>
              <a:rPr dirty="0" err="1"/>
              <a:t>증거하는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700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man who saw it has given testimony, and his testimony is true.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knows that he tells the truth, and he testifies so that you also may believe.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71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일어난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“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뼈가</a:t>
            </a:r>
            <a:r>
              <a:rPr dirty="0"/>
              <a:t> </a:t>
            </a:r>
            <a:r>
              <a:rPr dirty="0" err="1"/>
              <a:t>하나도</a:t>
            </a:r>
            <a:r>
              <a:rPr dirty="0"/>
              <a:t> </a:t>
            </a:r>
            <a:r>
              <a:rPr dirty="0" err="1"/>
              <a:t>꺾이지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것이다”라고</a:t>
            </a:r>
            <a:r>
              <a:rPr dirty="0"/>
              <a:t> </a:t>
            </a:r>
            <a:r>
              <a:rPr dirty="0" err="1"/>
              <a:t>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성경을</a:t>
            </a:r>
            <a:r>
              <a:rPr dirty="0"/>
              <a:t> </a:t>
            </a:r>
            <a:r>
              <a:rPr dirty="0" err="1"/>
              <a:t>이루려는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829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things happened so that the scripture would be fulfilled: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"Not one of his bones will be broken,"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또 다른 성경에서도 말했습니다. “그들은 자기들이 찌른 사람을 쳐다보게 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and, as another scripture says, "They will look on the one they have pierced."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8208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있은</a:t>
            </a:r>
            <a:r>
              <a:rPr dirty="0"/>
              <a:t> </a:t>
            </a:r>
            <a:r>
              <a:rPr dirty="0" err="1"/>
              <a:t>후</a:t>
            </a:r>
            <a:r>
              <a:rPr dirty="0"/>
              <a:t> </a:t>
            </a:r>
            <a:r>
              <a:rPr dirty="0" err="1"/>
              <a:t>아리마대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요셉이</a:t>
            </a:r>
            <a:r>
              <a:rPr lang="ko-KR" altLang="en-US" dirty="0"/>
              <a:t> </a:t>
            </a:r>
            <a:r>
              <a:rPr dirty="0" err="1"/>
              <a:t>빌라도에게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시신을</a:t>
            </a:r>
            <a:r>
              <a:rPr dirty="0"/>
              <a:t> </a:t>
            </a:r>
            <a:r>
              <a:rPr dirty="0" err="1"/>
              <a:t>내어</a:t>
            </a:r>
            <a:r>
              <a:rPr dirty="0"/>
              <a:t>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간청했습니다</a:t>
            </a:r>
            <a:r>
              <a:rPr lang="en-US" altLang="ko-KR" dirty="0"/>
              <a:t>.</a:t>
            </a:r>
            <a:r>
              <a:rPr lang="ko-KR" altLang="en-US" dirty="0"/>
              <a:t> 요셉은 예수의 제자이면서도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유대 사람의 지도자들이 두려워 그 사실을 숨기고 있었습니다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빌라도가 허락하자 요셉은 가서 예수의 시신을 내렸습니다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321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Later, Joseph of Arimathea asked Pilate for the body of Jesus.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Joseph was a disciple of Jesus, but secretly because he feared the Jews.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Pilate's permission, he came and took the body away.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142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밤중에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찾아갔던</a:t>
            </a:r>
            <a:r>
              <a:rPr dirty="0"/>
              <a:t> </a:t>
            </a:r>
            <a:r>
              <a:rPr dirty="0" err="1"/>
              <a:t>니고데모도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몰약에</a:t>
            </a:r>
            <a:r>
              <a:rPr dirty="0"/>
              <a:t> </a:t>
            </a:r>
            <a:r>
              <a:rPr dirty="0" err="1"/>
              <a:t>침향을</a:t>
            </a:r>
            <a:r>
              <a:rPr dirty="0"/>
              <a:t> </a:t>
            </a:r>
            <a:r>
              <a:rPr dirty="0" err="1"/>
              <a:t>섞은</a:t>
            </a:r>
            <a:r>
              <a:rPr dirty="0"/>
              <a:t> </a:t>
            </a:r>
            <a:r>
              <a:rPr dirty="0" err="1"/>
              <a:t>것을</a:t>
            </a:r>
            <a:r>
              <a:rPr lang="ko-KR" altLang="en-US" dirty="0"/>
              <a:t> </a:t>
            </a:r>
            <a:r>
              <a:rPr dirty="0"/>
              <a:t>100리트라 </a:t>
            </a:r>
            <a:r>
              <a:rPr dirty="0" err="1"/>
              <a:t>정도</a:t>
            </a:r>
            <a:r>
              <a:rPr dirty="0"/>
              <a:t> </a:t>
            </a:r>
            <a:r>
              <a:rPr dirty="0" err="1"/>
              <a:t>가져왔습니다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956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accompanied by Nicodemus,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man who earlier had visited Jesus at night.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Nicodemus brought a mixture of myrrh and aloes, about seventy-five pounds.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833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빌라도는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너희들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데려오겠다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그에게서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죄도</a:t>
            </a:r>
            <a:r>
              <a:rPr dirty="0"/>
              <a:t> </a:t>
            </a:r>
            <a:r>
              <a:rPr dirty="0" err="1"/>
              <a:t>찾지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너희에게도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646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Once more Pilate came out and said to the Jews,</a:t>
            </a:r>
            <a:r>
              <a:rPr lang="ko-KR" altLang="en-US" dirty="0"/>
              <a:t> </a:t>
            </a:r>
            <a:r>
              <a:rPr dirty="0"/>
              <a:t>"Look, I am bringing him out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you to let you know</a:t>
            </a:r>
            <a:r>
              <a:rPr lang="ko-KR" altLang="en-US" dirty="0"/>
              <a:t> </a:t>
            </a:r>
            <a:r>
              <a:rPr lang="en-GB" dirty="0"/>
              <a:t>t</a:t>
            </a:r>
            <a:r>
              <a:rPr dirty="0"/>
              <a:t>hat I find no basis for a charge against him."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시신을</a:t>
            </a:r>
            <a:r>
              <a:rPr dirty="0"/>
              <a:t> </a:t>
            </a:r>
            <a:r>
              <a:rPr dirty="0" err="1"/>
              <a:t>모셔다가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사람의</a:t>
            </a:r>
            <a:r>
              <a:rPr lang="ko-KR" altLang="en-US" dirty="0"/>
              <a:t> </a:t>
            </a:r>
            <a:r>
              <a:rPr dirty="0" err="1"/>
              <a:t>장례</a:t>
            </a:r>
            <a:r>
              <a:rPr dirty="0"/>
              <a:t> </a:t>
            </a:r>
            <a:r>
              <a:rPr dirty="0" err="1"/>
              <a:t>관례에</a:t>
            </a:r>
            <a:r>
              <a:rPr dirty="0"/>
              <a:t> </a:t>
            </a:r>
            <a:r>
              <a:rPr dirty="0" err="1"/>
              <a:t>따라</a:t>
            </a:r>
            <a:r>
              <a:rPr lang="ko-KR" altLang="en-US" dirty="0"/>
              <a:t> </a:t>
            </a:r>
            <a:r>
              <a:rPr dirty="0" err="1"/>
              <a:t>향품과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삼베로</a:t>
            </a:r>
            <a:r>
              <a:rPr dirty="0"/>
              <a:t> </a:t>
            </a:r>
            <a:r>
              <a:rPr dirty="0" err="1"/>
              <a:t>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190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Taking Jesus' body, the two of them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wrapped it,</a:t>
            </a:r>
            <a:r>
              <a:rPr lang="ko-KR" altLang="en-US" dirty="0"/>
              <a:t> </a:t>
            </a:r>
            <a:r>
              <a:rPr dirty="0"/>
              <a:t>with the spices, in strips of linen.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was in accordance with Jewish burial customs.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십자가에</a:t>
            </a:r>
            <a:r>
              <a:rPr dirty="0"/>
              <a:t> </a:t>
            </a:r>
            <a:r>
              <a:rPr dirty="0" err="1"/>
              <a:t>못</a:t>
            </a:r>
            <a:r>
              <a:rPr dirty="0"/>
              <a:t> </a:t>
            </a:r>
            <a:r>
              <a:rPr dirty="0" err="1"/>
              <a:t>박히신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동산이</a:t>
            </a:r>
            <a:r>
              <a:rPr dirty="0"/>
              <a:t> </a:t>
            </a:r>
            <a:r>
              <a:rPr dirty="0" err="1"/>
              <a:t>있었는데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동산에는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매장한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새</a:t>
            </a:r>
            <a:r>
              <a:rPr dirty="0"/>
              <a:t> </a:t>
            </a:r>
            <a:r>
              <a:rPr dirty="0" err="1"/>
              <a:t>무덤이</a:t>
            </a:r>
            <a:r>
              <a:rPr dirty="0"/>
              <a:t> </a:t>
            </a:r>
            <a:r>
              <a:rPr dirty="0" err="1"/>
              <a:t>하나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786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place where Jesus was crucified, there was a garden,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the garden a new tomb, in which no one had ever been laid.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그날은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예비일이었고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무덤도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있었기</a:t>
            </a:r>
            <a:r>
              <a:rPr dirty="0"/>
              <a:t> </a:t>
            </a:r>
            <a:r>
              <a:rPr dirty="0" err="1"/>
              <a:t>때문에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요셉과</a:t>
            </a:r>
            <a:r>
              <a:rPr dirty="0"/>
              <a:t> </a:t>
            </a:r>
            <a:r>
              <a:rPr dirty="0" err="1"/>
              <a:t>니고데모는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시신을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모셨습니다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625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it was the Jewish day of </a:t>
            </a:r>
            <a:r>
              <a:t>Preparation and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since </a:t>
            </a:r>
            <a:r>
              <a:rPr dirty="0"/>
              <a:t>the tomb was nearby,</a:t>
            </a:r>
            <a:r>
              <a:rPr lang="ko-KR" altLang="en-US" dirty="0"/>
              <a:t> </a:t>
            </a:r>
            <a:r>
              <a:rPr dirty="0"/>
              <a:t>they laid Jesus there.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가시관을</a:t>
            </a:r>
            <a:r>
              <a:rPr dirty="0"/>
              <a:t> </a:t>
            </a:r>
            <a:r>
              <a:rPr dirty="0" err="1"/>
              <a:t>쓰고</a:t>
            </a:r>
            <a:r>
              <a:rPr dirty="0"/>
              <a:t> </a:t>
            </a:r>
            <a:r>
              <a:rPr dirty="0" err="1"/>
              <a:t>자주색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나오자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빌라도가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사람이다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470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Jesus came out wearing the crown of thorns and the purple robe,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Pilate said to them, "Here is the man!"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058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대제사장들과</a:t>
            </a:r>
            <a:r>
              <a:rPr dirty="0"/>
              <a:t> </a:t>
            </a:r>
            <a:r>
              <a:rPr dirty="0" err="1"/>
              <a:t>경비병들은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보자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소리쳤습니다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십자가에</a:t>
            </a:r>
            <a:r>
              <a:rPr dirty="0"/>
              <a:t> </a:t>
            </a:r>
            <a:r>
              <a:rPr dirty="0" err="1"/>
              <a:t>못</a:t>
            </a:r>
            <a:r>
              <a:rPr dirty="0"/>
              <a:t> </a:t>
            </a:r>
            <a:r>
              <a:rPr dirty="0" err="1"/>
              <a:t>박으시오</a:t>
            </a:r>
            <a:r>
              <a:rPr dirty="0"/>
              <a:t>! </a:t>
            </a:r>
            <a:r>
              <a:rPr dirty="0" err="1"/>
              <a:t>십자가에</a:t>
            </a:r>
            <a:r>
              <a:rPr dirty="0"/>
              <a:t> </a:t>
            </a:r>
            <a:r>
              <a:rPr dirty="0" err="1"/>
              <a:t>못</a:t>
            </a:r>
            <a:r>
              <a:rPr dirty="0"/>
              <a:t> </a:t>
            </a:r>
            <a:r>
              <a:rPr dirty="0" err="1"/>
              <a:t>박으시오</a:t>
            </a:r>
            <a:r>
              <a:rPr dirty="0"/>
              <a:t>!”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빌라도가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너희들이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데려다가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십자가에</a:t>
            </a:r>
            <a:r>
              <a:rPr dirty="0"/>
              <a:t> </a:t>
            </a:r>
            <a:r>
              <a:rPr dirty="0" err="1"/>
              <a:t>못</a:t>
            </a:r>
            <a:r>
              <a:rPr dirty="0"/>
              <a:t> </a:t>
            </a:r>
            <a:r>
              <a:rPr dirty="0" err="1"/>
              <a:t>박으라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그에게서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죄도</a:t>
            </a:r>
            <a:r>
              <a:rPr dirty="0"/>
              <a:t> </a:t>
            </a:r>
            <a:r>
              <a:rPr dirty="0" err="1"/>
              <a:t>찾아낼</a:t>
            </a:r>
            <a:r>
              <a:rPr dirty="0"/>
              <a:t>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09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soon as the chief priests and their officials saw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shouted, "Crucify! Crucify!" But Pilate answered,</a:t>
            </a:r>
            <a:r>
              <a:rPr lang="ko-KR" altLang="en-US" dirty="0"/>
              <a:t> </a:t>
            </a:r>
            <a:r>
              <a:rPr dirty="0"/>
              <a:t>"You take him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crucify him. As for me, I find no basis for a charge against him."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32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빌라도에게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법이</a:t>
            </a:r>
            <a:r>
              <a:rPr dirty="0"/>
              <a:t> </a:t>
            </a:r>
            <a:r>
              <a:rPr dirty="0" err="1"/>
              <a:t>있는데</a:t>
            </a:r>
            <a:r>
              <a:rPr lang="ko-KR" altLang="en-US"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법에</a:t>
            </a:r>
            <a:r>
              <a:rPr dirty="0"/>
              <a:t> </a:t>
            </a:r>
            <a:r>
              <a:rPr dirty="0" err="1"/>
              <a:t>따르면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마땅히</a:t>
            </a:r>
            <a:r>
              <a:rPr dirty="0"/>
              <a:t> </a:t>
            </a:r>
            <a:r>
              <a:rPr dirty="0" err="1"/>
              <a:t>죽어야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가리켜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아들이라고</a:t>
            </a:r>
            <a:r>
              <a:rPr dirty="0"/>
              <a:t> </a:t>
            </a:r>
            <a:r>
              <a:rPr dirty="0" err="1"/>
              <a:t>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765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Jews insisted,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have a law, and according to that law he must die,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claimed to be the Son of God."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빌라도는 이 말을 듣고 더욱 두려워서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Pilate heard this, he was even more afraid,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594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관저</a:t>
            </a:r>
            <a:r>
              <a:rPr dirty="0"/>
              <a:t> </a:t>
            </a:r>
            <a:r>
              <a:rPr dirty="0" err="1"/>
              <a:t>안으로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되돌아갔습니다</a:t>
            </a:r>
            <a:r>
              <a:rPr dirty="0"/>
              <a:t>. </a:t>
            </a:r>
            <a:r>
              <a:rPr dirty="0" err="1"/>
              <a:t>빌라도가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어디서</a:t>
            </a:r>
            <a:r>
              <a:rPr dirty="0"/>
              <a:t> </a:t>
            </a:r>
            <a:r>
              <a:rPr dirty="0" err="1"/>
              <a:t>왔느냐</a:t>
            </a:r>
            <a:r>
              <a:rPr dirty="0"/>
              <a:t>?”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대답도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580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went back inside the palace. "Where do you come from?"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asked Jesus, but Jesus gave him no answer.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2357</Words>
  <Application>Microsoft Macintosh PowerPoint</Application>
  <PresentationFormat>와이드스크린</PresentationFormat>
  <Paragraphs>234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나눔고딕</vt:lpstr>
      <vt:lpstr>맑은 고딕</vt:lpstr>
      <vt:lpstr>Nanum Gothic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130</cp:revision>
  <dcterms:created xsi:type="dcterms:W3CDTF">2019-02-17T10:11:46Z</dcterms:created>
  <dcterms:modified xsi:type="dcterms:W3CDTF">2022-09-08T07:40:41Z</dcterms:modified>
</cp:coreProperties>
</file>