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5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/>
              <a:t>3일째 </a:t>
            </a:r>
            <a:r>
              <a:rPr dirty="0" err="1"/>
              <a:t>되던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,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가나에서</a:t>
            </a:r>
            <a:r>
              <a:rPr dirty="0"/>
              <a:t> </a:t>
            </a:r>
            <a:r>
              <a:rPr dirty="0" err="1"/>
              <a:t>결혼식이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어머니도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계셨고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5933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third day a wedding took place at Cana in </a:t>
            </a:r>
            <a:r>
              <a:rPr dirty="0" err="1"/>
              <a:t>Galilee.Jesus</a:t>
            </a:r>
            <a:r>
              <a:rPr dirty="0"/>
              <a:t>' mother was there,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처음에는</a:t>
            </a:r>
            <a:r>
              <a:rPr dirty="0"/>
              <a:t> </a:t>
            </a:r>
            <a:r>
              <a:rPr dirty="0" err="1"/>
              <a:t>맛</a:t>
            </a:r>
            <a:r>
              <a:rPr dirty="0"/>
              <a:t> </a:t>
            </a:r>
            <a:r>
              <a:rPr dirty="0" err="1"/>
              <a:t>좋은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내오다가</a:t>
            </a:r>
            <a:r>
              <a:rPr lang="en-US" altLang="ko-KR" dirty="0"/>
              <a:t> </a:t>
            </a:r>
            <a:r>
              <a:rPr dirty="0" err="1"/>
              <a:t>손님들이</a:t>
            </a:r>
            <a:r>
              <a:rPr dirty="0"/>
              <a:t> </a:t>
            </a:r>
            <a:r>
              <a:rPr dirty="0" err="1"/>
              <a:t>취하면</a:t>
            </a:r>
            <a:r>
              <a:rPr dirty="0"/>
              <a:t> </a:t>
            </a:r>
            <a:r>
              <a:rPr dirty="0" err="1"/>
              <a:t>덜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법인데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두었군요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3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said, "Everyone brings out the choice wine first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the cheaper wine after the guests have had too much to drink;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saved the best till now."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가나에서</a:t>
            </a:r>
            <a:r>
              <a:rPr dirty="0"/>
              <a:t> </a:t>
            </a:r>
            <a:r>
              <a:rPr dirty="0" err="1"/>
              <a:t>행해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드러내셨습니다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믿었습니다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07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This, the first of his miraculous signs, Jesus performed at Cana in Galilee.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thus revealed his glory, and his disciples put their faith in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어머니와</a:t>
            </a:r>
            <a:r>
              <a:rPr dirty="0"/>
              <a:t> </a:t>
            </a:r>
            <a:r>
              <a:rPr dirty="0" err="1"/>
              <a:t>동생들과</a:t>
            </a:r>
            <a:r>
              <a:rPr dirty="0"/>
              <a:t> </a:t>
            </a: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함께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가버나움으로</a:t>
            </a:r>
            <a:r>
              <a:rPr dirty="0"/>
              <a:t> </a:t>
            </a:r>
            <a:r>
              <a:rPr dirty="0" err="1"/>
              <a:t>내려가셔서</a:t>
            </a:r>
            <a:r>
              <a:rPr lang="en-US" altLang="ko-KR" dirty="0">
                <a:latin typeface="나눔고딕"/>
              </a:rPr>
              <a:t>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며칠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71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 he went down to Capernaum</a:t>
            </a:r>
            <a:r>
              <a:rPr lang="en-US" altLang="ko-KR" dirty="0"/>
              <a:t> </a:t>
            </a:r>
            <a:r>
              <a:rPr dirty="0"/>
              <a:t>with</a:t>
            </a:r>
            <a:r>
              <a:rPr lang="en-US" altLang="ko-KR" dirty="0"/>
              <a:t> </a:t>
            </a:r>
            <a:r>
              <a:rPr dirty="0"/>
              <a:t>his mother and brothers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disciples.</a:t>
            </a:r>
            <a:r>
              <a:rPr lang="en-US" altLang="ko-KR" dirty="0"/>
              <a:t> </a:t>
            </a:r>
            <a:r>
              <a:rPr dirty="0"/>
              <a:t>There they stayed for a few days.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유대 사람들이 지키는 유월절이 다가오자 예수께서는 예루살렘으로 올라가셨습니다.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it was almost time for the Jewish Passover, Jesus went up to Jerusalem.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뜰에서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소와</a:t>
            </a:r>
            <a:r>
              <a:rPr dirty="0"/>
              <a:t> </a:t>
            </a: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비둘기를</a:t>
            </a:r>
            <a:r>
              <a:rPr dirty="0"/>
              <a:t> </a:t>
            </a:r>
            <a:r>
              <a:rPr dirty="0" err="1"/>
              <a:t>팔고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탁자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바꿔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26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temple courts he found men selling cattle,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sheep and doves, and others sitting at tables exchanging money.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노끈으로</a:t>
            </a:r>
            <a:r>
              <a:rPr dirty="0"/>
              <a:t> </a:t>
            </a:r>
            <a:r>
              <a:rPr dirty="0" err="1"/>
              <a:t>채찍을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소들을</a:t>
            </a:r>
            <a:r>
              <a:rPr lang="en-US" altLang="ko-KR"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내쫓고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바꿔</a:t>
            </a:r>
            <a:r>
              <a:rPr dirty="0"/>
              <a:t> </a:t>
            </a:r>
            <a:r>
              <a:rPr dirty="0" err="1"/>
              <a:t>주던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동전을</a:t>
            </a:r>
            <a:r>
              <a:rPr dirty="0"/>
              <a:t> </a:t>
            </a:r>
            <a:r>
              <a:rPr dirty="0" err="1"/>
              <a:t>쏟고</a:t>
            </a:r>
            <a:r>
              <a:rPr dirty="0"/>
              <a:t> </a:t>
            </a:r>
            <a:r>
              <a:rPr dirty="0" err="1"/>
              <a:t>탁자를</a:t>
            </a:r>
            <a:r>
              <a:rPr dirty="0"/>
              <a:t> </a:t>
            </a:r>
            <a:r>
              <a:rPr dirty="0" err="1"/>
              <a:t>엎어</a:t>
            </a:r>
            <a:r>
              <a:rPr dirty="0"/>
              <a:t> </a:t>
            </a:r>
            <a:r>
              <a:rPr dirty="0" err="1"/>
              <a:t>버리셨습니다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0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made a whip out of cords,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drove all from the temple area,</a:t>
            </a:r>
            <a:r>
              <a:rPr lang="en-US" altLang="ko-KR" dirty="0"/>
              <a:t> </a:t>
            </a:r>
            <a:r>
              <a:rPr dirty="0"/>
              <a:t>both sheep and cattle;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scattered the coins of the money changers</a:t>
            </a:r>
            <a:r>
              <a:rPr lang="en-US" altLang="ko-KR" dirty="0"/>
              <a:t> </a:t>
            </a:r>
            <a:r>
              <a:rPr dirty="0"/>
              <a:t>and overturned their tables.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80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비둘기를</a:t>
            </a:r>
            <a:r>
              <a:rPr dirty="0"/>
              <a:t> </a:t>
            </a:r>
            <a:r>
              <a:rPr dirty="0" err="1"/>
              <a:t>팔던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여기에서</a:t>
            </a:r>
            <a:r>
              <a:rPr dirty="0"/>
              <a:t> </a:t>
            </a:r>
            <a:r>
              <a:rPr dirty="0" err="1"/>
              <a:t>치워</a:t>
            </a:r>
            <a:r>
              <a:rPr dirty="0"/>
              <a:t> </a:t>
            </a:r>
            <a:r>
              <a:rPr dirty="0" err="1"/>
              <a:t>버리라</a:t>
            </a:r>
            <a:r>
              <a:rPr dirty="0"/>
              <a:t>!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장사하는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만들지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53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those who sold doves he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"Get these out of here! How dare you turn my Father's house into a market!"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054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“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열정이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삼킬</a:t>
            </a:r>
            <a:r>
              <a:rPr dirty="0"/>
              <a:t> </a:t>
            </a:r>
            <a:r>
              <a:rPr dirty="0" err="1"/>
              <a:t>것이다”라고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성경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생각났습니다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6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disciples remembered that it is written: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"Zeal for your house will consume me."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668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것을</a:t>
            </a:r>
            <a:r>
              <a:rPr lang="en-US" altLang="ko-KR" dirty="0"/>
              <a:t> </a:t>
            </a:r>
            <a:r>
              <a:rPr dirty="0" err="1"/>
              <a:t>증명할</a:t>
            </a:r>
            <a:r>
              <a:rPr dirty="0"/>
              <a:t> </a:t>
            </a:r>
            <a:r>
              <a:rPr dirty="0" err="1"/>
              <a:t>만한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있겠소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368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Jews demanded of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miraculous sign can you show 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prove your authority to do all this?"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3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허물라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3일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세우겠다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42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"Destroy this temple, and I will raise it again in three days."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예수와 제자들도 그 결혼식에 초대받았습니다.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Jesus and his disciples had also been invited to the wedding.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데에</a:t>
            </a:r>
            <a:r>
              <a:rPr dirty="0"/>
              <a:t> 46년이나 </a:t>
            </a:r>
            <a:r>
              <a:rPr dirty="0" err="1"/>
              <a:t>걸렸는데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3일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세우겠다는</a:t>
            </a:r>
            <a:r>
              <a:rPr dirty="0"/>
              <a:t> </a:t>
            </a:r>
            <a:r>
              <a:rPr dirty="0" err="1"/>
              <a:t>말이오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204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Jews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has taken forty-six years to build this temple,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are going to raise it in three days?"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그러나 예수께서 말씀하신 성전은 바로 자기 몸을 가리킨 것이었습니다.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 temple he had spoken of was his body.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나중에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살아나셨을</a:t>
            </a:r>
            <a:r>
              <a:rPr dirty="0"/>
              <a:t> </a:t>
            </a:r>
            <a:r>
              <a:rPr dirty="0" err="1"/>
              <a:t>때에야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기억했고</a:t>
            </a:r>
            <a:r>
              <a:rPr dirty="0"/>
              <a:t> </a:t>
            </a:r>
            <a:r>
              <a:rPr dirty="0" err="1"/>
              <a:t>성경과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믿었습니다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11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he was raised from the dead, his disciples recalled what he had said.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believed the Scripture and the words that Jesus had spoken.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유월절을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동안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행하시는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믿었습니다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75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while he was in Jerusalem at the Passover Feast,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people saw the miraculous signs he was doing and believed in his name.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계셨기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맡기지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Jesus would not entrust himself to them, for he knew all men.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사람에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증언도</a:t>
            </a:r>
            <a:r>
              <a:rPr dirty="0"/>
              <a:t> </a:t>
            </a:r>
            <a:r>
              <a:rPr dirty="0" err="1"/>
              <a:t>필요하지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것까지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계셨기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did not need man's testimony about man, for he knew what was in a man.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포도주가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떨어지자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어머니는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와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서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포도주가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떨어졌구나”라고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59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wine was gone, Jesus' mother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have no more wine."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28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어머니</a:t>
            </a:r>
            <a:r>
              <a:rPr dirty="0"/>
              <a:t>,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관계가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그러십니까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이르지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5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"Dear woman, why do you involve me?" Jesus replied.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time has not yet come."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어머니는</a:t>
            </a:r>
            <a:r>
              <a:rPr dirty="0"/>
              <a:t> </a:t>
            </a:r>
            <a:r>
              <a:rPr dirty="0" err="1"/>
              <a:t>하인들에게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시키는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602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mother said to the servants,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whatever he tells you."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558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돌항아리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개가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정결</a:t>
            </a:r>
            <a:r>
              <a:rPr dirty="0"/>
              <a:t> </a:t>
            </a:r>
            <a:r>
              <a:rPr dirty="0" err="1"/>
              <a:t>예식에</a:t>
            </a:r>
            <a:r>
              <a:rPr dirty="0"/>
              <a:t> </a:t>
            </a:r>
            <a:r>
              <a:rPr dirty="0" err="1"/>
              <a:t>쓰이는</a:t>
            </a:r>
            <a:r>
              <a:rPr dirty="0"/>
              <a:t> </a:t>
            </a:r>
            <a:r>
              <a:rPr dirty="0" err="1"/>
              <a:t>것으로써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물</a:t>
            </a:r>
            <a:r>
              <a:rPr dirty="0"/>
              <a:t> 2-3메트레테스들어가는 </a:t>
            </a:r>
            <a:r>
              <a:rPr dirty="0" err="1"/>
              <a:t>크기의</a:t>
            </a:r>
            <a:r>
              <a:rPr dirty="0"/>
              <a:t> </a:t>
            </a:r>
            <a:r>
              <a:rPr dirty="0" err="1"/>
              <a:t>항아리였습니다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52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Nearby stood six stone water jars,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kind used by</a:t>
            </a:r>
            <a:r>
              <a:rPr lang="en-US" altLang="ko-KR" dirty="0"/>
              <a:t> </a:t>
            </a:r>
            <a:r>
              <a:rPr dirty="0"/>
              <a:t>the Jews for ceremonial washing,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holding from twenty to thirty gallons.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95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하인들에게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항아리들에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채우라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항아리마다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넘치도록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2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the servants, "Fill the jars with water";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filled them to the brim.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50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떠서</a:t>
            </a:r>
            <a:r>
              <a:rPr dirty="0"/>
              <a:t> </a:t>
            </a:r>
            <a:r>
              <a:rPr dirty="0" err="1"/>
              <a:t>잔치</a:t>
            </a:r>
            <a:r>
              <a:rPr dirty="0"/>
              <a:t> </a:t>
            </a:r>
            <a:r>
              <a:rPr dirty="0" err="1"/>
              <a:t>책임자에게</a:t>
            </a:r>
            <a:r>
              <a:rPr dirty="0"/>
              <a:t> </a:t>
            </a: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.”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827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told them, "Now draw some out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it to the master of the banquet." They did so,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07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잔치</a:t>
            </a:r>
            <a:r>
              <a:rPr dirty="0"/>
              <a:t> </a:t>
            </a:r>
            <a:r>
              <a:rPr dirty="0" err="1"/>
              <a:t>책임자는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변해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맛보았습니다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포도주가</a:t>
            </a:r>
            <a:r>
              <a:rPr lang="en-US" altLang="ko-KR"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났는지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떠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하인들은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잔치</a:t>
            </a:r>
            <a:r>
              <a:rPr dirty="0"/>
              <a:t> </a:t>
            </a:r>
            <a:r>
              <a:rPr dirty="0" err="1"/>
              <a:t>책임자는</a:t>
            </a:r>
            <a:r>
              <a:rPr dirty="0"/>
              <a:t> </a:t>
            </a:r>
            <a:r>
              <a:rPr dirty="0" err="1"/>
              <a:t>신랑을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4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master of the banquet tasted the water that had been turned into wine.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not realize where it had come from, though the servants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drawn the water knew. Then he called the bridegroom aside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1186</Words>
  <Application>Microsoft Macintosh PowerPoint</Application>
  <PresentationFormat>와이드스크린</PresentationFormat>
  <Paragraphs>128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나눔고딕</vt:lpstr>
      <vt:lpstr>맑은 고딕</vt:lpstr>
      <vt:lpstr>Nanum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2022-09-07T06:28:40Z</dcterms:modified>
</cp:coreProperties>
</file>