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주간의</a:t>
            </a:r>
            <a:r>
              <a:rPr dirty="0"/>
              <a:t> </a:t>
            </a:r>
            <a:r>
              <a:rPr dirty="0" err="1"/>
              <a:t>첫날</a:t>
            </a:r>
            <a:r>
              <a:rPr dirty="0"/>
              <a:t> </a:t>
            </a:r>
            <a:r>
              <a:rPr dirty="0" err="1"/>
              <a:t>이른</a:t>
            </a:r>
            <a:r>
              <a:rPr dirty="0"/>
              <a:t> </a:t>
            </a:r>
            <a:r>
              <a:rPr dirty="0" err="1"/>
              <a:t>새벽</a:t>
            </a:r>
            <a:r>
              <a:rPr dirty="0"/>
              <a:t>,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어두울</a:t>
            </a:r>
            <a:r>
              <a:rPr dirty="0"/>
              <a:t> </a:t>
            </a:r>
            <a:r>
              <a:rPr dirty="0" err="1"/>
              <a:t>때에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막달라</a:t>
            </a:r>
            <a:r>
              <a:rPr dirty="0"/>
              <a:t> </a:t>
            </a:r>
            <a:r>
              <a:rPr dirty="0" err="1"/>
              <a:t>마리아가</a:t>
            </a:r>
            <a:r>
              <a:rPr dirty="0"/>
              <a:t> </a:t>
            </a:r>
            <a:r>
              <a:rPr dirty="0" err="1"/>
              <a:t>무덤에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입구를</a:t>
            </a:r>
            <a:r>
              <a:rPr dirty="0"/>
              <a:t> </a:t>
            </a:r>
            <a:r>
              <a:rPr dirty="0" err="1"/>
              <a:t>막았던</a:t>
            </a:r>
            <a:r>
              <a:rPr dirty="0"/>
              <a:t> </a:t>
            </a:r>
            <a:r>
              <a:rPr dirty="0" err="1"/>
              <a:t>돌이</a:t>
            </a:r>
            <a:r>
              <a:rPr dirty="0"/>
              <a:t> </a:t>
            </a:r>
            <a:r>
              <a:rPr dirty="0" err="1"/>
              <a:t>치워져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47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Early on the first day of the week, while it was still dark,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Mary Magdalene went to the tomb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saw that the stone</a:t>
            </a:r>
            <a:r>
              <a:rPr lang="ko-KR" altLang="en-US" dirty="0"/>
              <a:t> </a:t>
            </a:r>
            <a:r>
              <a:rPr dirty="0"/>
              <a:t>had been removed from the entrance.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그러고 나서 제자들은 자기들의 집으로 돌아갔습니다.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disciples went back to their homes,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마리아는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마리아가</a:t>
            </a:r>
            <a:r>
              <a:rPr dirty="0"/>
              <a:t> </a:t>
            </a:r>
            <a:r>
              <a:rPr dirty="0" err="1"/>
              <a:t>울다가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굽혀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안을</a:t>
            </a:r>
            <a:r>
              <a:rPr dirty="0"/>
              <a:t> </a:t>
            </a:r>
            <a:r>
              <a:rPr dirty="0" err="1"/>
              <a:t>들여다보니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529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Mary stood outside the tomb crying.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she wept, she bent over to look into the tomb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흰옷을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시신이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천사는</a:t>
            </a:r>
            <a:r>
              <a:rPr dirty="0"/>
              <a:t> </a:t>
            </a:r>
            <a:r>
              <a:rPr dirty="0" err="1"/>
              <a:t>머리맡에</a:t>
            </a:r>
            <a:r>
              <a:rPr dirty="0"/>
              <a:t>,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천사는</a:t>
            </a:r>
            <a:r>
              <a:rPr dirty="0"/>
              <a:t> </a:t>
            </a:r>
            <a:r>
              <a:rPr dirty="0" err="1"/>
              <a:t>발치에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26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saw two angels in white, seated where Jesus' body had been,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at the head and the other at the foot.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367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천사들이</a:t>
            </a:r>
            <a:r>
              <a:rPr dirty="0"/>
              <a:t> </a:t>
            </a:r>
            <a:r>
              <a:rPr dirty="0" err="1"/>
              <a:t>마리아에게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여인아</a:t>
            </a:r>
            <a:r>
              <a:rPr dirty="0"/>
              <a:t>,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마리아가</a:t>
            </a:r>
            <a:r>
              <a:rPr dirty="0"/>
              <a:t> </a:t>
            </a:r>
            <a:r>
              <a:rPr dirty="0" err="1"/>
              <a:t>천사들에게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두었는지</a:t>
            </a:r>
            <a:r>
              <a:rPr dirty="0"/>
              <a:t> </a:t>
            </a:r>
            <a:r>
              <a:rPr dirty="0" err="1"/>
              <a:t>모르겠습니다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56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asked her, "Woman, why are you crying?"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have taken my Lord away," she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I don't know where they have put him."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마리아가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돌아보았을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계셨습니다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마리아는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예수신</a:t>
            </a:r>
            <a:r>
              <a:rPr dirty="0"/>
              <a:t> </a:t>
            </a:r>
            <a:r>
              <a:rPr dirty="0" err="1"/>
              <a:t>줄은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77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this, she turned around and saw Jesus standing there,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she did not realize that it was Jesus.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964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마리아에게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여인아</a:t>
            </a:r>
            <a:r>
              <a:rPr dirty="0"/>
              <a:t>,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누구를</a:t>
            </a:r>
            <a:r>
              <a:rPr dirty="0"/>
              <a:t> </a:t>
            </a:r>
            <a:r>
              <a:rPr dirty="0" err="1"/>
              <a:t>찾고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마리아는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동산지기인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옮겨</a:t>
            </a:r>
            <a:r>
              <a:rPr dirty="0"/>
              <a:t> </a:t>
            </a:r>
            <a:r>
              <a:rPr dirty="0" err="1"/>
              <a:t>놓았거든</a:t>
            </a:r>
            <a:r>
              <a:rPr dirty="0"/>
              <a:t> </a:t>
            </a:r>
            <a:r>
              <a:rPr dirty="0" err="1"/>
              <a:t>어디에다</a:t>
            </a:r>
            <a:r>
              <a:rPr dirty="0"/>
              <a:t> </a:t>
            </a:r>
            <a:r>
              <a:rPr dirty="0" err="1"/>
              <a:t>두었는지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모셔</a:t>
            </a:r>
            <a:r>
              <a:rPr dirty="0"/>
              <a:t> </a:t>
            </a:r>
            <a:r>
              <a:rPr dirty="0" err="1"/>
              <a:t>가겠습니다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30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"Woman," he said, "why are you crying? Who is it you are looking for?"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Thinking he was the gardener, she said,</a:t>
            </a:r>
            <a:r>
              <a:rPr lang="ko-KR" altLang="en-US" dirty="0"/>
              <a:t> </a:t>
            </a:r>
            <a:r>
              <a:rPr dirty="0"/>
              <a:t>"Sir, if you have carried him away,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me where you have put him, and I will get him."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516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마리아에게</a:t>
            </a:r>
            <a:r>
              <a:rPr dirty="0"/>
              <a:t> “</a:t>
            </a:r>
            <a:r>
              <a:rPr dirty="0" err="1"/>
              <a:t>마리아야</a:t>
            </a:r>
            <a:r>
              <a:rPr dirty="0"/>
              <a:t>!” </a:t>
            </a:r>
            <a:r>
              <a:rPr dirty="0" err="1"/>
              <a:t>하시자</a:t>
            </a:r>
            <a:r>
              <a:rPr dirty="0"/>
              <a:t> </a:t>
            </a:r>
            <a:r>
              <a:rPr dirty="0" err="1"/>
              <a:t>마리아가</a:t>
            </a:r>
            <a:r>
              <a:rPr dirty="0"/>
              <a:t> </a:t>
            </a:r>
            <a:r>
              <a:rPr dirty="0" err="1"/>
              <a:t>돌아서서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히브리어로</a:t>
            </a:r>
            <a:r>
              <a:rPr dirty="0"/>
              <a:t> “</a:t>
            </a:r>
            <a:r>
              <a:rPr dirty="0" err="1"/>
              <a:t>랍오니</a:t>
            </a:r>
            <a:r>
              <a:rPr dirty="0"/>
              <a:t>!”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(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‘</a:t>
            </a:r>
            <a:r>
              <a:rPr dirty="0" err="1"/>
              <a:t>선생님’이란</a:t>
            </a:r>
            <a:r>
              <a:rPr dirty="0"/>
              <a:t> </a:t>
            </a:r>
            <a:r>
              <a:rPr dirty="0" err="1"/>
              <a:t>뜻입니다</a:t>
            </a:r>
            <a:r>
              <a:rPr dirty="0"/>
              <a:t>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20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her, "Mary." She turned toward him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cried out in Aramaic, "</a:t>
            </a:r>
            <a:r>
              <a:rPr dirty="0" err="1"/>
              <a:t>Rabboni</a:t>
            </a:r>
            <a:r>
              <a:rPr dirty="0"/>
              <a:t>!" (which means Teacher).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365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마리아에게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만지지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올라가지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형제들에게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하나님께로</a:t>
            </a:r>
            <a:r>
              <a:rPr dirty="0"/>
              <a:t> </a:t>
            </a:r>
            <a:r>
              <a:rPr dirty="0" err="1"/>
              <a:t>올라갈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62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said, "Do not hold on to me,</a:t>
            </a:r>
            <a:r>
              <a:rPr lang="ko-KR" altLang="en-US" dirty="0"/>
              <a:t> </a:t>
            </a:r>
            <a:r>
              <a:rPr dirty="0"/>
              <a:t>for I have not yet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returned to the Father.</a:t>
            </a:r>
            <a:r>
              <a:rPr lang="ko-KR" altLang="en-US" dirty="0"/>
              <a:t> </a:t>
            </a:r>
            <a:r>
              <a:rPr dirty="0"/>
              <a:t>Go instead to my brothers and tell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 am returning to my Father</a:t>
            </a:r>
            <a:r>
              <a:rPr lang="ko-KR" altLang="en-US" dirty="0"/>
              <a:t> </a:t>
            </a:r>
            <a:r>
              <a:rPr dirty="0"/>
              <a:t>and your Father, to my God and your God.'"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막달라</a:t>
            </a:r>
            <a:r>
              <a:rPr dirty="0"/>
              <a:t> </a:t>
            </a:r>
            <a:r>
              <a:rPr dirty="0" err="1"/>
              <a:t>마리아는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보았다는</a:t>
            </a:r>
            <a:r>
              <a:rPr dirty="0"/>
              <a:t> </a:t>
            </a:r>
            <a:r>
              <a:rPr dirty="0" err="1"/>
              <a:t>것과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전해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36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Mary Magdalene went to the disciples with the news: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seen the Lord!" And she told them that he had said these things to her.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37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그날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주간의</a:t>
            </a:r>
            <a:r>
              <a:rPr dirty="0"/>
              <a:t> </a:t>
            </a:r>
            <a:r>
              <a:rPr dirty="0" err="1"/>
              <a:t>첫날</a:t>
            </a:r>
            <a:r>
              <a:rPr dirty="0"/>
              <a:t> </a:t>
            </a:r>
            <a:r>
              <a:rPr dirty="0" err="1"/>
              <a:t>저녁에</a:t>
            </a:r>
            <a:r>
              <a:rPr dirty="0"/>
              <a:t> </a:t>
            </a: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두려워해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문들을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r>
              <a:rPr dirty="0" err="1"/>
              <a:t>잠그고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오셔서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평강이</a:t>
            </a:r>
            <a:r>
              <a:rPr dirty="0"/>
              <a:t> </a:t>
            </a:r>
            <a:r>
              <a:rPr dirty="0" err="1"/>
              <a:t>있을지어다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832" y="4663440"/>
            <a:ext cx="110193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evening of that first day of the week,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disciples were together, with the doors locked</a:t>
            </a:r>
            <a:r>
              <a:rPr lang="ko-KR" altLang="en-US" dirty="0"/>
              <a:t> </a:t>
            </a:r>
            <a:r>
              <a:rPr dirty="0"/>
              <a:t>for fear of the Jews,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J</a:t>
            </a:r>
            <a:r>
              <a:rPr dirty="0" err="1"/>
              <a:t>esus</a:t>
            </a:r>
            <a:r>
              <a:rPr dirty="0"/>
              <a:t> came and stood among them and said,</a:t>
            </a:r>
            <a:r>
              <a:rPr lang="ko-KR" altLang="en-US" dirty="0"/>
              <a:t> </a:t>
            </a:r>
            <a:r>
              <a:rPr dirty="0"/>
              <a:t>"Peace be with you!"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296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마리아는</a:t>
            </a:r>
            <a:r>
              <a:rPr dirty="0"/>
              <a:t> </a:t>
            </a:r>
            <a:r>
              <a:rPr dirty="0" err="1"/>
              <a:t>시몬</a:t>
            </a:r>
            <a:r>
              <a:rPr dirty="0"/>
              <a:t> </a:t>
            </a:r>
            <a:r>
              <a:rPr dirty="0" err="1"/>
              <a:t>베드로와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제자</a:t>
            </a:r>
            <a:r>
              <a:rPr lang="ko-KR" altLang="en-US" dirty="0"/>
              <a:t> </a:t>
            </a:r>
            <a:r>
              <a:rPr dirty="0" err="1"/>
              <a:t>곧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사랑하시던</a:t>
            </a:r>
            <a:r>
              <a:rPr dirty="0"/>
              <a:t> </a:t>
            </a:r>
            <a:r>
              <a:rPr dirty="0" err="1"/>
              <a:t>제자에게</a:t>
            </a:r>
            <a:r>
              <a:rPr lang="ko-KR" altLang="en-US" dirty="0"/>
              <a:t> </a:t>
            </a:r>
            <a:r>
              <a:rPr dirty="0" err="1"/>
              <a:t>달려가서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시신을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두었는지</a:t>
            </a:r>
            <a:r>
              <a:rPr dirty="0"/>
              <a:t> </a:t>
            </a:r>
            <a:r>
              <a:rPr dirty="0" err="1"/>
              <a:t>모르겠습니다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6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she came running to Simon Peter and the other disciple,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t</a:t>
            </a:r>
            <a:r>
              <a:rPr dirty="0"/>
              <a:t>he one Jesus loved, and said,</a:t>
            </a:r>
            <a:r>
              <a:rPr lang="ko-KR" altLang="en-US" dirty="0"/>
              <a:t> </a:t>
            </a:r>
            <a:r>
              <a:rPr dirty="0"/>
              <a:t>"They have taken</a:t>
            </a:r>
            <a:r>
              <a:rPr lang="ko-KR" altLang="en-US" dirty="0"/>
              <a:t> </a:t>
            </a:r>
            <a:r>
              <a:rPr dirty="0"/>
              <a:t>the Lord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of the tomb,</a:t>
            </a:r>
            <a:r>
              <a:rPr lang="ko-KR" altLang="en-US" dirty="0"/>
              <a:t> </a:t>
            </a:r>
            <a:r>
              <a:rPr dirty="0"/>
              <a:t>and we don't know where they have put him!"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뒤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손과</a:t>
            </a:r>
            <a:r>
              <a:rPr dirty="0"/>
              <a:t> </a:t>
            </a:r>
            <a:r>
              <a:rPr dirty="0" err="1"/>
              <a:t>옆구리를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기뻐했습니다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399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he said this, he showed them his hands and side.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disciples were overjoyed when they saw the Lord.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31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평강이</a:t>
            </a:r>
            <a:r>
              <a:rPr dirty="0"/>
              <a:t> </a:t>
            </a:r>
            <a:r>
              <a:rPr dirty="0" err="1"/>
              <a:t>있을지어다</a:t>
            </a:r>
            <a:r>
              <a:rPr dirty="0"/>
              <a:t>!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보낸다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036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Jesus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"Peace be with you! As the Father has sent me, I am sending you."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제자들을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숨을</a:t>
            </a:r>
            <a:r>
              <a:rPr dirty="0"/>
              <a:t> </a:t>
            </a:r>
            <a:r>
              <a:rPr dirty="0" err="1"/>
              <a:t>내쉬며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성령을</a:t>
            </a:r>
            <a:r>
              <a:rPr dirty="0"/>
              <a:t> </a:t>
            </a:r>
            <a:r>
              <a:rPr dirty="0" err="1"/>
              <a:t>받으라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51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that he breathed on them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"Receive the Holy Spirit.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누구의</a:t>
            </a:r>
            <a:r>
              <a:rPr dirty="0"/>
              <a:t> </a:t>
            </a:r>
            <a:r>
              <a:rPr dirty="0" err="1"/>
              <a:t>죄든지</a:t>
            </a:r>
            <a:r>
              <a:rPr dirty="0"/>
              <a:t> </a:t>
            </a:r>
            <a:r>
              <a:rPr dirty="0" err="1"/>
              <a:t>용서하면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죄는</a:t>
            </a:r>
            <a:r>
              <a:rPr dirty="0"/>
              <a:t> </a:t>
            </a:r>
            <a:r>
              <a:rPr dirty="0" err="1"/>
              <a:t>사함받을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용서하지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죄는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875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forgive anyone his sins, they are forgiven;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do not forgive them, they are not forgiven."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제자</a:t>
            </a:r>
            <a:r>
              <a:rPr dirty="0"/>
              <a:t> </a:t>
            </a:r>
            <a:r>
              <a:rPr dirty="0" err="1"/>
              <a:t>중</a:t>
            </a:r>
            <a:r>
              <a:rPr dirty="0"/>
              <a:t> </a:t>
            </a:r>
            <a:r>
              <a:rPr dirty="0" err="1"/>
              <a:t>하나인</a:t>
            </a:r>
            <a:r>
              <a:rPr dirty="0"/>
              <a:t> </a:t>
            </a:r>
            <a:r>
              <a:rPr dirty="0" err="1"/>
              <a:t>디두모라</a:t>
            </a:r>
            <a:r>
              <a:rPr dirty="0"/>
              <a:t> </a:t>
            </a:r>
            <a:r>
              <a:rPr dirty="0" err="1"/>
              <a:t>불리는</a:t>
            </a:r>
            <a:r>
              <a:rPr dirty="0"/>
              <a:t> </a:t>
            </a:r>
            <a:r>
              <a:rPr dirty="0" err="1"/>
              <a:t>도마는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오셨을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제자들과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41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Thomas (called Didymus), one of the Twelve,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not with the disciples when Jesus came.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2386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보았소</a:t>
            </a:r>
            <a:r>
              <a:rPr dirty="0"/>
              <a:t>!”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말했으나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도마는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못</a:t>
            </a:r>
            <a:r>
              <a:rPr dirty="0"/>
              <a:t> </a:t>
            </a:r>
            <a:r>
              <a:rPr dirty="0" err="1"/>
              <a:t>자국을</a:t>
            </a:r>
            <a:r>
              <a:rPr dirty="0"/>
              <a:t> </a:t>
            </a:r>
            <a:r>
              <a:rPr dirty="0" err="1"/>
              <a:t>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손가락을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못</a:t>
            </a:r>
            <a:r>
              <a:rPr dirty="0"/>
              <a:t> </a:t>
            </a:r>
            <a:r>
              <a:rPr dirty="0" err="1"/>
              <a:t>자국에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보며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손을</a:t>
            </a:r>
            <a:r>
              <a:rPr lang="ko-KR" altLang="en-US"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옆구리에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한</a:t>
            </a:r>
            <a:r>
              <a:rPr lang="ko-KR" altLang="en-US"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믿을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없소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11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other disciples told him, "We have seen the Lord!"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said to them, "Unless I see the nail marks in his hands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my finger where the nails were,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my hand into his side,</a:t>
            </a:r>
            <a:r>
              <a:rPr lang="ko-KR" altLang="en-US" dirty="0"/>
              <a:t> </a:t>
            </a:r>
            <a:r>
              <a:rPr dirty="0"/>
              <a:t>I will not believe it."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241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8일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모였고</a:t>
            </a:r>
            <a:r>
              <a:rPr dirty="0"/>
              <a:t> </a:t>
            </a:r>
            <a:r>
              <a:rPr dirty="0" err="1"/>
              <a:t>도마도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문이</a:t>
            </a:r>
            <a:r>
              <a:rPr dirty="0"/>
              <a:t> </a:t>
            </a:r>
            <a:r>
              <a:rPr dirty="0" err="1"/>
              <a:t>잠겨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들어와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평강이</a:t>
            </a:r>
            <a:r>
              <a:rPr dirty="0"/>
              <a:t> </a:t>
            </a:r>
            <a:r>
              <a:rPr dirty="0" err="1"/>
              <a:t>있을지어다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94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week later his disciples were in the house again,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Thomas was with them.</a:t>
            </a:r>
            <a:r>
              <a:rPr lang="ko-KR" altLang="en-US" dirty="0"/>
              <a:t> </a:t>
            </a:r>
            <a:r>
              <a:rPr dirty="0"/>
              <a:t>Though the doors were locked,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came and</a:t>
            </a:r>
            <a:r>
              <a:rPr lang="ko-KR" altLang="en-US" dirty="0"/>
              <a:t> </a:t>
            </a:r>
            <a:r>
              <a:rPr dirty="0"/>
              <a:t>stood among them and said,</a:t>
            </a:r>
            <a:r>
              <a:rPr lang="ko-KR" altLang="en-US" dirty="0"/>
              <a:t> </a:t>
            </a:r>
            <a:r>
              <a:rPr dirty="0"/>
              <a:t>"Peace be with you!"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187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도마에게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손가락을</a:t>
            </a:r>
            <a:r>
              <a:rPr dirty="0"/>
              <a:t> </a:t>
            </a:r>
            <a:r>
              <a:rPr dirty="0" err="1"/>
              <a:t>이리</a:t>
            </a:r>
            <a:r>
              <a:rPr dirty="0"/>
              <a:t> </a:t>
            </a:r>
            <a:r>
              <a:rPr dirty="0" err="1"/>
              <a:t>내밀어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만져</a:t>
            </a:r>
            <a:r>
              <a:rPr dirty="0"/>
              <a:t> </a:t>
            </a:r>
            <a:r>
              <a:rPr dirty="0" err="1"/>
              <a:t>보고</a:t>
            </a:r>
            <a:r>
              <a:rPr lang="ko-KR" altLang="en-US"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내밀어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옆구리에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믿음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돼라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76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Thomas, "Put your finger here; see my hands.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Reach out your hand and put it into my side. Stop doubting and believe."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도마가 예수께 대답했습니다. “내 주시며 내 하나님이십니다.”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Thomas said to him, "My Lord and my God!"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6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도마에게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믿느냐</a:t>
            </a:r>
            <a:r>
              <a:rPr dirty="0"/>
              <a:t>?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않고도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92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told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"Because you have seen me, you have believed;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are those who have not seen and yet have believed."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그리하여 베드로와 다른 제자가 무덤으로 향했습니다.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Peter and the other disciple started for the tomb.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책에는</a:t>
            </a:r>
            <a:r>
              <a:rPr dirty="0"/>
              <a:t> </a:t>
            </a:r>
            <a:r>
              <a:rPr dirty="0" err="1"/>
              <a:t>기록되지</a:t>
            </a:r>
            <a:r>
              <a:rPr dirty="0"/>
              <a:t> </a:t>
            </a:r>
            <a:r>
              <a:rPr dirty="0" err="1"/>
              <a:t>않았지만</a:t>
            </a:r>
            <a:r>
              <a:rPr dirty="0"/>
              <a:t> </a:t>
            </a:r>
            <a:r>
              <a:rPr dirty="0" err="1"/>
              <a:t>예수께서는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표적들을</a:t>
            </a:r>
            <a:r>
              <a:rPr dirty="0"/>
              <a:t> </a:t>
            </a:r>
            <a:r>
              <a:rPr dirty="0" err="1"/>
              <a:t>행하셨습니다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31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did many other miraculous signs in the presence of his disciples,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are not recorded in this book.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이것들이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목적은</a:t>
            </a:r>
            <a:r>
              <a:rPr dirty="0"/>
              <a:t> </a:t>
            </a:r>
            <a:r>
              <a:rPr dirty="0" err="1"/>
              <a:t>여러분들로</a:t>
            </a:r>
            <a:r>
              <a:rPr dirty="0"/>
              <a:t> </a:t>
            </a:r>
            <a:r>
              <a:rPr dirty="0" err="1"/>
              <a:t>하여금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예수가</a:t>
            </a:r>
            <a:r>
              <a:rPr dirty="0"/>
              <a:t> </a:t>
            </a:r>
            <a:r>
              <a:rPr dirty="0" err="1"/>
              <a:t>그리스도이시며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아들이심을</a:t>
            </a:r>
            <a:r>
              <a:rPr dirty="0"/>
              <a:t> </a:t>
            </a:r>
            <a:r>
              <a:rPr dirty="0" err="1"/>
              <a:t>믿게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믿어서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얻도록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16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these are written that you may believe that Jesus is the Christ,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God, and that by believing you may have life in his name.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달려갔는데</a:t>
            </a:r>
            <a:r>
              <a:rPr dirty="0"/>
              <a:t> </a:t>
            </a:r>
            <a:r>
              <a:rPr dirty="0" err="1"/>
              <a:t>베드로보다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제자가</a:t>
            </a:r>
            <a:r>
              <a:rPr dirty="0"/>
              <a:t> </a:t>
            </a:r>
            <a:r>
              <a:rPr dirty="0" err="1"/>
              <a:t>앞서</a:t>
            </a:r>
            <a:r>
              <a:rPr dirty="0"/>
              <a:t> </a:t>
            </a:r>
            <a:r>
              <a:rPr dirty="0" err="1"/>
              <a:t>달려가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무덤에</a:t>
            </a:r>
            <a:r>
              <a:rPr dirty="0"/>
              <a:t> </a:t>
            </a:r>
            <a:r>
              <a:rPr dirty="0" err="1"/>
              <a:t>이르렀습니다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79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were running, but the other disciple outran Peter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reached the tomb first.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제자가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굽혀</a:t>
            </a:r>
            <a:r>
              <a:rPr dirty="0"/>
              <a:t> </a:t>
            </a:r>
            <a:r>
              <a:rPr dirty="0" err="1"/>
              <a:t>안을</a:t>
            </a:r>
            <a:r>
              <a:rPr dirty="0"/>
              <a:t> </a:t>
            </a:r>
            <a:r>
              <a:rPr dirty="0" err="1"/>
              <a:t>살펴보았는데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삼베만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보았으나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들어가지는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bent over and looked in at the strips of linen lying there but did not go 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뒤따라온</a:t>
            </a:r>
            <a:r>
              <a:rPr dirty="0"/>
              <a:t> </a:t>
            </a:r>
            <a:r>
              <a:rPr dirty="0" err="1"/>
              <a:t>시몬</a:t>
            </a:r>
            <a:r>
              <a:rPr dirty="0"/>
              <a:t> </a:t>
            </a: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도착해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삼베가</a:t>
            </a:r>
            <a:r>
              <a:rPr dirty="0"/>
              <a:t> </a:t>
            </a:r>
            <a:r>
              <a:rPr dirty="0" err="1"/>
              <a:t>놓여</a:t>
            </a:r>
            <a:r>
              <a:rPr dirty="0"/>
              <a:t> </a:t>
            </a:r>
            <a:r>
              <a:rPr dirty="0" err="1"/>
              <a:t>있고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17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Simon Peter, who was behind him, arrived and went into the tomb.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saw the strips of linen lying there,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예수의 머리를 감쌌던 수건은 고운 삼베와 함께 있지 않고 따로 개켜져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59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well as the burial cloth that had been around Jesus' head.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cloth was folded up by itself, separate from the linen.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그제야 무덤에 먼저 도착한 그 다른 제자도 안으로 들어가서 보고 믿었습니다.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60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Finally the other disciple, who had reached the tomb first,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went inside.</a:t>
            </a:r>
            <a:r>
              <a:rPr lang="ko-KR" altLang="en-US" dirty="0"/>
              <a:t> </a:t>
            </a:r>
            <a:r>
              <a:rPr dirty="0"/>
              <a:t>He saw and believed.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163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(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살아나야</a:t>
            </a:r>
            <a:r>
              <a:rPr dirty="0"/>
              <a:t> </a:t>
            </a:r>
            <a:r>
              <a:rPr dirty="0" err="1"/>
              <a:t>한다는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성경을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24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(They still did not understand from Scripture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Jesus had to rise from the dead.)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1683</Words>
  <Application>Microsoft Macintosh PowerPoint</Application>
  <PresentationFormat>와이드스크린</PresentationFormat>
  <Paragraphs>169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2022-09-08T07:51:15Z</dcterms:modified>
</cp:coreProperties>
</file>