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디베랴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제자들에게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나타내셨는데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나타내심은</a:t>
            </a:r>
            <a:r>
              <a:rPr dirty="0"/>
              <a:t> </a:t>
            </a:r>
            <a:r>
              <a:rPr dirty="0" err="1"/>
              <a:t>이러합니다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3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Jesus appeared again to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Sea of Tiberias.</a:t>
            </a:r>
            <a:r>
              <a:rPr lang="ko-KR" altLang="en-US" dirty="0"/>
              <a:t> </a:t>
            </a:r>
            <a:r>
              <a:rPr dirty="0"/>
              <a:t>It happened this way: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예수께서 제자들에게 말씀하셨습니다. “너희가 방금 잡은 생선을 좀 가져오라.”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them, "Bring some of the fish you have just caught."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올라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육지로</a:t>
            </a:r>
            <a:r>
              <a:rPr dirty="0"/>
              <a:t> </a:t>
            </a:r>
            <a:r>
              <a:rPr dirty="0" err="1"/>
              <a:t>끌어내렸습니다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그물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물고기가</a:t>
            </a:r>
            <a:r>
              <a:rPr dirty="0"/>
              <a:t> 153마리나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많았는데도</a:t>
            </a:r>
            <a:r>
              <a:rPr dirty="0"/>
              <a:t> </a:t>
            </a:r>
            <a:r>
              <a:rPr dirty="0" err="1"/>
              <a:t>그물은</a:t>
            </a:r>
            <a:r>
              <a:rPr dirty="0"/>
              <a:t> </a:t>
            </a:r>
            <a:r>
              <a:rPr dirty="0" err="1"/>
              <a:t>찢어지지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9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 climbed aboard and dragged the net ashore.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full of large fish, 153, but even with so many the net was not torn.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아침을</a:t>
            </a:r>
            <a:r>
              <a:rPr dirty="0"/>
              <a:t> </a:t>
            </a:r>
            <a:r>
              <a:rPr dirty="0" err="1"/>
              <a:t>먹으라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다들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주이신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그분께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누구십니까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"Come and have breakfast."</a:t>
            </a:r>
            <a:r>
              <a:rPr lang="ko-KR" altLang="en-US" dirty="0"/>
              <a:t> </a:t>
            </a:r>
            <a:r>
              <a:rPr dirty="0"/>
              <a:t>None of the disciples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dared ask him, "Who are you?" They knew it was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예수께서 오셔서 빵을 가져다가 제자들에게 나눠 주셨고 이와 같이 생선도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came, took the bread and gave it to them, and did the same with the fish.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살아나신</a:t>
            </a:r>
            <a:r>
              <a:rPr dirty="0"/>
              <a:t> </a:t>
            </a:r>
            <a:r>
              <a:rPr dirty="0" err="1"/>
              <a:t>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나타나신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4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now the third time Jesus appeared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his disciples after he was raised from the dead.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512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끝마치자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사람들보다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사랑하느냐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예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0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finished eating, Jesus said to Simon Peter,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"Simon son of John, do you truly love me more than these?"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Lord," he said, "you know that I love you." Jesus said, "Feed my lambs."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585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예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Jesus said, "Simon son of John, do you truly love me?"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"Yes, Lord, you know that I love you."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"Take care of my sheep."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876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요한의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시몬아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사랑하느냐</a:t>
            </a:r>
            <a:r>
              <a:rPr dirty="0"/>
              <a:t>?”</a:t>
            </a:r>
            <a:r>
              <a:rPr lang="ko-KR" altLang="en-US"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사랑하느냐</a:t>
            </a:r>
            <a:r>
              <a:rPr dirty="0"/>
              <a:t>?”</a:t>
            </a:r>
            <a:r>
              <a:rPr dirty="0" err="1"/>
              <a:t>고</a:t>
            </a:r>
            <a:r>
              <a:rPr dirty="0"/>
              <a:t> </a:t>
            </a:r>
            <a:r>
              <a:rPr dirty="0" err="1"/>
              <a:t>물으시자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근심하며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먹여라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52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third time he said to him, "Simon son of John, do you love me?"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was hurt because Jesus asked him the third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love me?" He said, "Lord, you know all things;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that I love you." Jesus said, "Feed my sheep.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51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젊어서는</a:t>
            </a:r>
            <a:r>
              <a:rPr lang="ko-KR" altLang="en-US"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</a:t>
            </a:r>
            <a:r>
              <a:rPr dirty="0" err="1"/>
              <a:t>입고</a:t>
            </a:r>
            <a:r>
              <a:rPr lang="ko-KR" altLang="en-US"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다녔지만</a:t>
            </a:r>
            <a:r>
              <a:rPr lang="ko-KR" altLang="en-US" dirty="0"/>
              <a:t> </a:t>
            </a:r>
            <a:r>
              <a:rPr dirty="0" err="1"/>
              <a:t>늙어서는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남들이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벌리고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묶어</a:t>
            </a:r>
            <a:r>
              <a:rPr lang="ko-KR" alt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when you were younger</a:t>
            </a:r>
            <a:r>
              <a:rPr lang="ko-KR" altLang="en-US" dirty="0"/>
              <a:t> </a:t>
            </a:r>
            <a:r>
              <a:rPr dirty="0"/>
              <a:t>you dressed yourself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where you wanted;</a:t>
            </a:r>
            <a:r>
              <a:rPr lang="ko-KR" altLang="en-US" dirty="0"/>
              <a:t> </a:t>
            </a:r>
            <a:r>
              <a:rPr dirty="0"/>
              <a:t>but when you are old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stretch out your hands,</a:t>
            </a:r>
            <a:r>
              <a:rPr lang="ko-KR" altLang="en-US" dirty="0"/>
              <a:t> </a:t>
            </a:r>
            <a:r>
              <a:rPr dirty="0"/>
              <a:t>and someone else will dress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lead you where you do not want to go."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죽음으로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돌릴</a:t>
            </a:r>
            <a:r>
              <a:rPr dirty="0"/>
              <a:t> </a:t>
            </a:r>
            <a:r>
              <a:rPr dirty="0" err="1"/>
              <a:t>것인지를</a:t>
            </a:r>
            <a:r>
              <a:rPr dirty="0"/>
              <a:t> </a:t>
            </a:r>
            <a:r>
              <a:rPr dirty="0" err="1"/>
              <a:t>알리기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8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this to indicate the kind of death by which Peter would glorify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him, "Follow me!"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8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</a:t>
            </a:r>
            <a:r>
              <a:rPr dirty="0"/>
              <a:t>, </a:t>
            </a:r>
            <a:r>
              <a:rPr dirty="0" err="1"/>
              <a:t>디두모라고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도마</a:t>
            </a:r>
            <a:r>
              <a:rPr dirty="0"/>
              <a:t>,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가나</a:t>
            </a:r>
            <a:r>
              <a:rPr dirty="0"/>
              <a:t> </a:t>
            </a:r>
            <a:r>
              <a:rPr dirty="0" err="1"/>
              <a:t>사람인</a:t>
            </a:r>
            <a:r>
              <a:rPr dirty="0"/>
              <a:t> </a:t>
            </a:r>
            <a:r>
              <a:rPr dirty="0" err="1"/>
              <a:t>나다나엘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아들들</a:t>
            </a:r>
            <a:r>
              <a:rPr dirty="0"/>
              <a:t>,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8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Peter, Thomas (called Didymus), Nathanael from Cana in Galilee,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sons of Zebedee, and two other disciples were together.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4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돌아보니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사랑하시던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따라오고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제자는</a:t>
            </a:r>
            <a:r>
              <a:rPr dirty="0"/>
              <a:t> </a:t>
            </a:r>
            <a:r>
              <a:rPr dirty="0" err="1"/>
              <a:t>만찬에서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기대어</a:t>
            </a:r>
            <a:r>
              <a:rPr dirty="0"/>
              <a:t>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/>
              <a:t>?”</a:t>
            </a:r>
            <a:r>
              <a:rPr dirty="0" err="1"/>
              <a:t>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물었던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Peter turned and saw that the disciple whom Jesus loved was following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was the one who had leaned back against Jesus at the supper and had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who is going to betray you?")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베드로가 그 제자를 보며 예수께 물었습니다. “주여, 이 사람은 어떻게 되겠습니까?”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Peter saw him, he asked, "Lord, what about him?"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24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r>
              <a:rPr lang="ko-KR" altLang="en-US"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 </a:t>
            </a:r>
            <a:r>
              <a:rPr dirty="0" err="1"/>
              <a:t>한들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9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"If I want him to remain alive until I return,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that to you? You must follow me."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형제들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퍼졌습니다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단지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 </a:t>
            </a:r>
            <a:r>
              <a:rPr dirty="0" err="1"/>
              <a:t>한들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?”</a:t>
            </a:r>
            <a:r>
              <a:rPr dirty="0" err="1"/>
              <a:t>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this, the rumor spread among the brothers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this disciple would not die. But Jesus did not say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would not die; he only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I want him to remain alive until I return, what is that to you?"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증거하고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제자입니다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참되다는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9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disciple who testifies to these things and who wrote them down.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his testimony is true.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밖에도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기록한다면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세상이라도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책들을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담아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9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did many other things as well.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every one of them were written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suppose that even the whole world would not have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r</a:t>
            </a:r>
            <a:r>
              <a:rPr dirty="0"/>
              <a:t>oom</a:t>
            </a:r>
            <a:r>
              <a:rPr lang="ko-KR" altLang="en-US" dirty="0"/>
              <a:t> </a:t>
            </a:r>
            <a:r>
              <a:rPr dirty="0"/>
              <a:t>for the books that would be written.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06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잡으러</a:t>
            </a:r>
            <a:r>
              <a:rPr dirty="0"/>
              <a:t> </a:t>
            </a:r>
            <a:r>
              <a:rPr dirty="0" err="1"/>
              <a:t>가겠소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“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가겠소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8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"I'm going out to fish," Simon Peter told them, and 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"We'll go with you." So they went out and got into the boat,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night they caught nothing.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밝아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바닷가에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계셨으나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예수신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알아보지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11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morning, Jesus stood on the shore,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disciples did not realize that it was Jesus.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72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“</a:t>
            </a:r>
            <a:r>
              <a:rPr dirty="0" err="1"/>
              <a:t>얘들아</a:t>
            </a:r>
            <a:r>
              <a:rPr dirty="0"/>
              <a:t>,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좀</a:t>
            </a:r>
            <a:r>
              <a:rPr dirty="0"/>
              <a:t> </a:t>
            </a:r>
            <a:r>
              <a:rPr dirty="0" err="1"/>
              <a:t>잡았느냐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물으시자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잡지</a:t>
            </a:r>
            <a:r>
              <a:rPr dirty="0"/>
              <a:t> </a:t>
            </a:r>
            <a:r>
              <a:rPr dirty="0" err="1"/>
              <a:t>못했소”라고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called out to them, "Friends, haven't you any fish?" "No," they answered.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배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물고기가</a:t>
            </a:r>
            <a:r>
              <a:rPr dirty="0"/>
              <a:t> </a:t>
            </a:r>
            <a:r>
              <a:rPr dirty="0" err="1"/>
              <a:t>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배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던지자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배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올릴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"Throw your net on the right side</a:t>
            </a:r>
            <a:r>
              <a:rPr lang="ko-KR" altLang="en-US" dirty="0"/>
              <a:t> </a:t>
            </a:r>
            <a:r>
              <a:rPr dirty="0"/>
              <a:t>of the boat and you will find some."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did,</a:t>
            </a:r>
            <a:r>
              <a:rPr lang="ko-KR" altLang="en-US" dirty="0"/>
              <a:t> </a:t>
            </a:r>
            <a:r>
              <a:rPr dirty="0"/>
              <a:t>they were unable to haul the net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</a:t>
            </a:r>
            <a:r>
              <a:rPr lang="ko-KR" altLang="en-US" dirty="0"/>
              <a:t> </a:t>
            </a:r>
            <a:r>
              <a:rPr dirty="0"/>
              <a:t>because of the large number of fish.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546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사랑하시던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주이시다</a:t>
            </a:r>
            <a:r>
              <a:rPr dirty="0"/>
              <a:t>!”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“</a:t>
            </a:r>
            <a:r>
              <a:rPr dirty="0" err="1"/>
              <a:t>주이시다</a:t>
            </a:r>
            <a:r>
              <a:rPr dirty="0"/>
              <a:t>!”</a:t>
            </a:r>
            <a:r>
              <a:rPr dirty="0" err="1"/>
              <a:t>라는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듣자마자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벗어</a:t>
            </a:r>
            <a:r>
              <a:rPr dirty="0"/>
              <a:t> </a:t>
            </a:r>
            <a:r>
              <a:rPr dirty="0" err="1"/>
              <a:t>두었던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걸치고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뛰어들었습니다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disciple whom Jesus loved said to Peter,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the Lord!" As soon as Simon Peter heard him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the Lord," he wrapped his outer garment around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(for he had taken it off) and jumped into the water.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8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물고기가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끌면서</a:t>
            </a:r>
            <a:r>
              <a:rPr lang="ko-KR" altLang="en-US"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저어</a:t>
            </a:r>
            <a:r>
              <a:rPr dirty="0"/>
              <a:t> </a:t>
            </a:r>
            <a:r>
              <a:rPr dirty="0" err="1"/>
              <a:t>육지로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바닷가에서</a:t>
            </a:r>
            <a:r>
              <a:rPr lang="ko-KR" altLang="en-US" dirty="0"/>
              <a:t> </a:t>
            </a:r>
            <a:r>
              <a:rPr dirty="0" err="1"/>
              <a:t>약</a:t>
            </a:r>
            <a:r>
              <a:rPr dirty="0"/>
              <a:t> 200규빗 </a:t>
            </a:r>
            <a:r>
              <a:rPr dirty="0" err="1"/>
              <a:t>정도밖에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disciples followed in the boat, towing the net full of fish,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were not far from shore, about a hundred yards.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육지에</a:t>
            </a:r>
            <a:r>
              <a:rPr dirty="0"/>
              <a:t> </a:t>
            </a:r>
            <a:r>
              <a:rPr dirty="0" err="1"/>
              <a:t>도착해서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숯불을</a:t>
            </a:r>
            <a:r>
              <a:rPr dirty="0"/>
              <a:t> </a:t>
            </a:r>
            <a:r>
              <a:rPr dirty="0" err="1"/>
              <a:t>피워</a:t>
            </a:r>
            <a:r>
              <a:rPr dirty="0"/>
              <a:t> </a:t>
            </a:r>
            <a:r>
              <a:rPr dirty="0" err="1"/>
              <a:t>놓았는데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숯불</a:t>
            </a:r>
            <a:r>
              <a:rPr dirty="0"/>
              <a:t> </a:t>
            </a:r>
            <a:r>
              <a:rPr dirty="0" err="1"/>
              <a:t>위에는</a:t>
            </a:r>
            <a:r>
              <a:rPr dirty="0"/>
              <a:t> </a:t>
            </a:r>
            <a:r>
              <a:rPr dirty="0" err="1"/>
              <a:t>생선이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5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landed, they saw a fire of burning coals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with fish on it,</a:t>
            </a:r>
            <a:r>
              <a:rPr lang="ko-KR" altLang="en-US" dirty="0"/>
              <a:t> </a:t>
            </a:r>
            <a:r>
              <a:rPr dirty="0"/>
              <a:t>and some bread.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1616</Words>
  <Application>Microsoft Macintosh PowerPoint</Application>
  <PresentationFormat>와이드스크린</PresentationFormat>
  <Paragraphs>154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2022-09-08T08:00:53Z</dcterms:modified>
</cp:coreProperties>
</file>