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56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중에</a:t>
            </a:r>
            <a:r>
              <a:rPr dirty="0"/>
              <a:t> </a:t>
            </a:r>
            <a:r>
              <a:rPr dirty="0" err="1"/>
              <a:t>니고데모라는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공회</a:t>
            </a:r>
            <a:r>
              <a:rPr dirty="0"/>
              <a:t> </a:t>
            </a:r>
            <a:r>
              <a:rPr dirty="0" err="1"/>
              <a:t>지도자였습니다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50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there was a man of the Pharisees named Nicodemus,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member of the Jewish ruling council.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32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선생이면서도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이해하지</a:t>
            </a:r>
            <a:r>
              <a:rPr dirty="0"/>
              <a:t> </a:t>
            </a:r>
            <a:r>
              <a:rPr dirty="0" err="1"/>
              <a:t>못하느냐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75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Israel's teacher," said Jesus,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do you not understand these things?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말하고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증거하는데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증거를</a:t>
            </a:r>
            <a:r>
              <a:rPr dirty="0"/>
              <a:t> </a:t>
            </a:r>
            <a:r>
              <a:rPr dirty="0" err="1"/>
              <a:t>받아들이지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85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we speak of what we know,</a:t>
            </a:r>
            <a:r>
              <a:rPr lang="en-US" altLang="ko-KR" dirty="0"/>
              <a:t> </a:t>
            </a:r>
            <a:r>
              <a:rPr dirty="0"/>
              <a:t>and we testify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what we have seen, but still you people do not accept our testimony.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795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말해도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하물며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말하면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믿겠느냐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42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spoken to you of earthly things and you do not believe;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then will you believe if I speak of heavenly things?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하늘에서 내려온 사람, 곧 인자 외에는 하늘로 올라간 사람이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446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has ever gone into heaven except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who came from heaven </a:t>
            </a:r>
            <a:r>
              <a:rPr lang="en-US" altLang="ko-KR" dirty="0"/>
              <a:t>--</a:t>
            </a:r>
            <a:r>
              <a:rPr lang="ko-KR" altLang="en-US" dirty="0"/>
              <a:t> </a:t>
            </a:r>
            <a:r>
              <a:rPr dirty="0"/>
              <a:t>the Son of Man.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모세가 광야에서 뱀을 들어 올린 것같이 인자도 들려야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74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Moses lifted up the snake in the desert,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Son of Man must be lifted up,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그것은 그를 믿는 사람마다 영생을 얻게 하려는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everyone who believes in him may have eternal life.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이처럼</a:t>
            </a:r>
            <a:r>
              <a:rPr dirty="0"/>
              <a:t> </a:t>
            </a:r>
            <a:r>
              <a:rPr dirty="0" err="1"/>
              <a:t>사랑하셔서</a:t>
            </a:r>
            <a:r>
              <a:rPr dirty="0"/>
              <a:t> </a:t>
            </a:r>
            <a:r>
              <a:rPr dirty="0" err="1"/>
              <a:t>외아들을</a:t>
            </a:r>
            <a:r>
              <a:rPr dirty="0"/>
              <a:t> </a:t>
            </a:r>
            <a:r>
              <a:rPr dirty="0" err="1"/>
              <a:t>주셨으니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사람마다</a:t>
            </a:r>
            <a:r>
              <a:rPr dirty="0"/>
              <a:t> </a:t>
            </a:r>
            <a:r>
              <a:rPr dirty="0" err="1"/>
              <a:t>멸망하지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영생을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97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God so loved the world that he gave his one and only Son,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whoever believes in him shall not perish but have eternal life.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심판하시려는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구원하시려는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06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God did not send his Son into the world to condemn the world,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to save the world through him.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받았다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독생자의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93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believes in him is not condemned,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whoever does not believe stands condemned already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has not believed in the name of God's one and only Son.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심판은</a:t>
            </a:r>
            <a:r>
              <a:rPr dirty="0"/>
              <a:t> </a:t>
            </a:r>
            <a:r>
              <a:rPr dirty="0" err="1"/>
              <a:t>이것인데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왔지만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행위가</a:t>
            </a:r>
            <a:r>
              <a:rPr dirty="0"/>
              <a:t> </a:t>
            </a:r>
            <a:r>
              <a:rPr dirty="0" err="1"/>
              <a:t>악하기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빛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어둠을</a:t>
            </a:r>
            <a:r>
              <a:rPr dirty="0"/>
              <a:t> </a:t>
            </a:r>
            <a:r>
              <a:rPr dirty="0" err="1"/>
              <a:t>사랑한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64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verdict: Light has come into the world,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men loved darkness instead of light because their deeds were evil.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959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찾아와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랍비여</a:t>
            </a:r>
            <a:r>
              <a:rPr dirty="0"/>
              <a:t>,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당신이</a:t>
            </a:r>
            <a:r>
              <a:rPr lang="en-US" altLang="ko-KR" dirty="0"/>
              <a:t> </a:t>
            </a:r>
            <a:r>
              <a:rPr dirty="0" err="1"/>
              <a:t>하나님께로부터</a:t>
            </a:r>
            <a:r>
              <a:rPr dirty="0"/>
              <a:t> </a:t>
            </a:r>
            <a:r>
              <a:rPr dirty="0" err="1"/>
              <a:t>오신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선생님인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함께하시지</a:t>
            </a:r>
            <a:r>
              <a:rPr dirty="0"/>
              <a:t> </a:t>
            </a:r>
            <a:r>
              <a:rPr dirty="0" err="1"/>
              <a:t>않는다면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선생님이</a:t>
            </a:r>
            <a:r>
              <a:rPr dirty="0"/>
              <a:t> </a:t>
            </a:r>
            <a:r>
              <a:rPr dirty="0" err="1"/>
              <a:t>행하신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표적들을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57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came to Jesus at night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"Rabbi, we know you are a teacher who has come from God.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no one could perform the miraculous signs you are doing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 err="1"/>
              <a:t>i</a:t>
            </a:r>
            <a:r>
              <a:rPr dirty="0"/>
              <a:t>f God were not with him."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사람마다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미워하고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행위가</a:t>
            </a:r>
            <a:r>
              <a:rPr dirty="0"/>
              <a:t> </a:t>
            </a:r>
            <a:r>
              <a:rPr dirty="0" err="1"/>
              <a:t>드러날까</a:t>
            </a:r>
            <a:r>
              <a:rPr dirty="0"/>
              <a:t> </a:t>
            </a:r>
            <a:r>
              <a:rPr dirty="0" err="1"/>
              <a:t>두려워해</a:t>
            </a:r>
            <a:r>
              <a:rPr dirty="0"/>
              <a:t> </a:t>
            </a:r>
            <a:r>
              <a:rPr dirty="0" err="1"/>
              <a:t>빛으로</a:t>
            </a:r>
            <a:r>
              <a:rPr dirty="0"/>
              <a:t> </a:t>
            </a:r>
            <a:r>
              <a:rPr dirty="0" err="1"/>
              <a:t>나아오지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06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who does evil hates the light,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not come into the light for fear that his deeds will be exposed.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586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빛으로</a:t>
            </a:r>
            <a:r>
              <a:rPr dirty="0"/>
              <a:t> </a:t>
            </a:r>
            <a:r>
              <a:rPr dirty="0" err="1"/>
              <a:t>나아온다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행위가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이루어졌음을</a:t>
            </a:r>
            <a:r>
              <a:rPr dirty="0"/>
              <a:t> </a:t>
            </a:r>
            <a:r>
              <a:rPr dirty="0" err="1"/>
              <a:t>나타내려는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46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whoever lives by the truth comes into the light,</a:t>
            </a:r>
            <a:r>
              <a:rPr lang="en-US" altLang="ko-KR" dirty="0"/>
              <a:t> </a:t>
            </a:r>
            <a:r>
              <a:rPr dirty="0"/>
              <a:t>so that it may be seen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plainly that what he has done has been done through God."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지방으로</a:t>
            </a:r>
            <a:r>
              <a:rPr dirty="0"/>
              <a:t> </a:t>
            </a:r>
            <a:r>
              <a:rPr dirty="0" err="1"/>
              <a:t>가셔서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얼마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제자들과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머무르시며</a:t>
            </a:r>
            <a:r>
              <a:rPr dirty="0"/>
              <a:t> </a:t>
            </a: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47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this, Jesus and his disciples went out into the Judean countryside,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he spent some time with them, and baptized.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44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요한도</a:t>
            </a:r>
            <a:r>
              <a:rPr dirty="0"/>
              <a:t> </a:t>
            </a:r>
            <a:r>
              <a:rPr dirty="0" err="1"/>
              <a:t>살렘</a:t>
            </a:r>
            <a:r>
              <a:rPr dirty="0"/>
              <a:t> </a:t>
            </a:r>
            <a:r>
              <a:rPr dirty="0" err="1"/>
              <a:t>가까이에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애논에서</a:t>
            </a:r>
            <a:r>
              <a:rPr dirty="0"/>
              <a:t> </a:t>
            </a: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그곳에는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많았기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나아와</a:t>
            </a:r>
            <a:r>
              <a:rPr dirty="0"/>
              <a:t> </a:t>
            </a: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95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John also was baptizing at </a:t>
            </a:r>
            <a:r>
              <a:rPr dirty="0" err="1"/>
              <a:t>Aenon</a:t>
            </a:r>
            <a:r>
              <a:rPr dirty="0"/>
              <a:t> near Salim,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there was plenty of water,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people were constantly coming to be baptized.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이때는 요한이 아직 감옥에 갇히기 전이었습니다.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(This was before John was put in prison.)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요한의</a:t>
            </a:r>
            <a:r>
              <a:rPr dirty="0"/>
              <a:t> </a:t>
            </a:r>
            <a:r>
              <a:rPr dirty="0" err="1"/>
              <a:t>제자들</a:t>
            </a:r>
            <a:r>
              <a:rPr dirty="0"/>
              <a:t> </a:t>
            </a:r>
            <a:r>
              <a:rPr dirty="0" err="1"/>
              <a:t>중</a:t>
            </a:r>
            <a:r>
              <a:rPr dirty="0"/>
              <a:t> </a:t>
            </a:r>
            <a:r>
              <a:rPr dirty="0" err="1"/>
              <a:t>몇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사이에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정결의식과</a:t>
            </a:r>
            <a:r>
              <a:rPr dirty="0"/>
              <a:t> </a:t>
            </a:r>
            <a:r>
              <a:rPr dirty="0" err="1"/>
              <a:t>관련해</a:t>
            </a:r>
            <a:r>
              <a:rPr dirty="0"/>
              <a:t> </a:t>
            </a:r>
            <a:r>
              <a:rPr dirty="0" err="1"/>
              <a:t>논쟁이</a:t>
            </a:r>
            <a:r>
              <a:rPr dirty="0"/>
              <a:t> </a:t>
            </a:r>
            <a:r>
              <a:rPr dirty="0" err="1"/>
              <a:t>붙었습니다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49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argument developed between some of John's disciples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certain Jew over the matter of ceremonial washing.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694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요한의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요한에게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랍비여</a:t>
            </a:r>
            <a:r>
              <a:rPr dirty="0"/>
              <a:t>,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</a:t>
            </a:r>
            <a:r>
              <a:rPr dirty="0"/>
              <a:t> </a:t>
            </a:r>
            <a:r>
              <a:rPr dirty="0" err="1"/>
              <a:t>건너편에서</a:t>
            </a:r>
            <a:r>
              <a:rPr lang="en-US" altLang="ko-KR" dirty="0"/>
              <a:t> </a:t>
            </a:r>
            <a:r>
              <a:rPr dirty="0" err="1"/>
              <a:t>선생님과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계시던</a:t>
            </a:r>
            <a:r>
              <a:rPr dirty="0"/>
              <a:t> </a:t>
            </a:r>
            <a:r>
              <a:rPr dirty="0" err="1"/>
              <a:t>분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선생님이</a:t>
            </a:r>
            <a:r>
              <a:rPr dirty="0"/>
              <a:t> </a:t>
            </a:r>
            <a:r>
              <a:rPr dirty="0" err="1"/>
              <a:t>증거하셨던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그분께로</a:t>
            </a:r>
            <a:r>
              <a:rPr dirty="0"/>
              <a:t> </a:t>
            </a:r>
            <a:r>
              <a:rPr dirty="0" err="1"/>
              <a:t>가고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90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came to John and said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"Rabbi, that man who was with you on the other side of the Jordan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the one you testified about -- well, he is baptizing,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everyone is going to him."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88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요한이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주시지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this John replied, "A man can receive only what is given him from heaven.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298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‘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그리스도가</a:t>
            </a:r>
            <a:r>
              <a:rPr dirty="0"/>
              <a:t> </a:t>
            </a:r>
            <a:r>
              <a:rPr dirty="0" err="1"/>
              <a:t>아니고</a:t>
            </a:r>
            <a:r>
              <a:rPr lang="en-US" altLang="ko-KR" dirty="0"/>
              <a:t> </a:t>
            </a:r>
            <a:r>
              <a:rPr dirty="0" err="1"/>
              <a:t>그분보다</a:t>
            </a:r>
            <a:r>
              <a:rPr dirty="0"/>
              <a:t> </a:t>
            </a:r>
            <a:r>
              <a:rPr dirty="0" err="1"/>
              <a:t>앞서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보냄을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사람이다’라고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증거할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너희다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435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yourselves can testify that I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 am not the Christ</a:t>
            </a:r>
            <a:r>
              <a:rPr lang="en-US" altLang="ko-KR" dirty="0"/>
              <a:t> </a:t>
            </a:r>
            <a:r>
              <a:rPr dirty="0"/>
              <a:t>but am sent ahead of him.'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33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신부를</a:t>
            </a:r>
            <a:r>
              <a:rPr dirty="0"/>
              <a:t> </a:t>
            </a:r>
            <a:r>
              <a:rPr dirty="0" err="1"/>
              <a:t>얻는</a:t>
            </a:r>
            <a:r>
              <a:rPr dirty="0"/>
              <a:t> </a:t>
            </a:r>
            <a:r>
              <a:rPr dirty="0" err="1"/>
              <a:t>자는</a:t>
            </a:r>
            <a:r>
              <a:rPr dirty="0"/>
              <a:t> </a:t>
            </a:r>
            <a:r>
              <a:rPr dirty="0" err="1"/>
              <a:t>신랑이다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신랑의</a:t>
            </a:r>
            <a:r>
              <a:rPr dirty="0"/>
              <a:t> </a:t>
            </a:r>
            <a:r>
              <a:rPr dirty="0" err="1"/>
              <a:t>친구는</a:t>
            </a:r>
            <a:r>
              <a:rPr dirty="0"/>
              <a:t> </a:t>
            </a:r>
            <a:r>
              <a:rPr dirty="0" err="1"/>
              <a:t>신랑을</a:t>
            </a:r>
            <a:r>
              <a:rPr dirty="0"/>
              <a:t> </a:t>
            </a:r>
            <a:r>
              <a:rPr dirty="0" err="1"/>
              <a:t>기다렸다가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신랑의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들으면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음성으로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기뻐한다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기쁨으로</a:t>
            </a:r>
            <a:r>
              <a:rPr dirty="0"/>
              <a:t> </a:t>
            </a:r>
            <a:r>
              <a:rPr dirty="0" err="1"/>
              <a:t>충만하다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00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bride belongs to the bridegroom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friend who attends the bridegroom waits and listens for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is full of joy when he hears the bridegroom's voice.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joy is mine, and it is now complete.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39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태어나지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37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reply Jesus declared, "I tell you the truth,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can see the kingdom of God unless he is born again."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그분은 흥해야 하고 나는 쇠해야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must become greater; I must become less.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오시는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분이시다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속해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오시는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계신다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168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one who comes from above is above all;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who is from the earth belongs to the earth,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speaks as one from the earth.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who comes from heaven is above all.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증거하신다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증거를</a:t>
            </a:r>
            <a:r>
              <a:rPr dirty="0"/>
              <a:t> </a:t>
            </a:r>
            <a:r>
              <a:rPr dirty="0" err="1"/>
              <a:t>받아들이지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209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testifies to what he has seen and heard,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 one accepts his testimony.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그분의 증거를 받아들인 사람은 하나님이 참되신 분임을 인정하는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man who has accepted it has certified that God is truthful.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전하신다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그분에게</a:t>
            </a:r>
            <a:r>
              <a:rPr dirty="0"/>
              <a:t> </a:t>
            </a:r>
            <a:r>
              <a:rPr dirty="0" err="1"/>
              <a:t>성령을</a:t>
            </a:r>
            <a:r>
              <a:rPr dirty="0"/>
              <a:t> </a:t>
            </a:r>
            <a:r>
              <a:rPr dirty="0" err="1"/>
              <a:t>한없이</a:t>
            </a:r>
            <a:r>
              <a:rPr dirty="0"/>
              <a:t> </a:t>
            </a:r>
            <a:r>
              <a:rPr dirty="0" err="1"/>
              <a:t>주셨기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94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one whom God has sent speaks the words of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God gives the Spirit without limit.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아버지께서는 아들을 사랑하셔서 모든 것을 아들의 손안에 맡기셨다.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Father loves the Son and has placed everything in his hands.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영생이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아들에게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도리어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399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believes in the Son has eternal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whoever rejects the Son will not see life, for God's wrath remains on him."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98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니고데모가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나이가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늙은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태어나겠습니까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태어나려고</a:t>
            </a:r>
            <a:r>
              <a:rPr dirty="0"/>
              <a:t>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뱃속으로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없지</a:t>
            </a:r>
            <a:r>
              <a:rPr dirty="0"/>
              <a:t> </a:t>
            </a:r>
            <a:r>
              <a:rPr dirty="0" err="1"/>
              <a:t>않습니까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07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can a man be born when he is old?" Nicodemus asked.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"Surely he cannot enter a second time into his mother's womb to be born!"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물과</a:t>
            </a:r>
            <a:r>
              <a:rPr dirty="0"/>
              <a:t> </a:t>
            </a:r>
            <a:r>
              <a:rPr dirty="0" err="1"/>
              <a:t>성령으로</a:t>
            </a:r>
            <a:r>
              <a:rPr dirty="0"/>
              <a:t> </a:t>
            </a:r>
            <a:r>
              <a:rPr dirty="0" err="1"/>
              <a:t>태어나지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98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 "I tell you the truth, no one can enter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kingdom of God unless he is born of water and the Spirit.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육체에서 난 것은 육체이고 성령으로 난 것은 영이다.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Flesh gives birth to flesh, but the Spirit gives birth to spirit.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‘다시 태어나야 한다’라고 말한 것을 너희는 이상히 여기지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should not be surprised at my saying, `You must be born again.'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04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바람은</a:t>
            </a:r>
            <a:r>
              <a:rPr dirty="0"/>
              <a:t> </a:t>
            </a:r>
            <a:r>
              <a:rPr dirty="0" err="1"/>
              <a:t>불고</a:t>
            </a:r>
            <a:r>
              <a:rPr dirty="0"/>
              <a:t> </a:t>
            </a:r>
            <a:r>
              <a:rPr dirty="0" err="1"/>
              <a:t>싶은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분다</a:t>
            </a:r>
            <a:r>
              <a:rPr dirty="0"/>
              <a:t>.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듣지만</a:t>
            </a:r>
            <a:r>
              <a:rPr dirty="0"/>
              <a:t> </a:t>
            </a:r>
            <a:r>
              <a:rPr dirty="0" err="1"/>
              <a:t>바람이</a:t>
            </a:r>
            <a:r>
              <a:rPr dirty="0"/>
              <a:t> </a:t>
            </a:r>
            <a:r>
              <a:rPr dirty="0" err="1"/>
              <a:t>어디서</a:t>
            </a:r>
            <a:r>
              <a:rPr dirty="0"/>
              <a:t> </a:t>
            </a:r>
            <a:r>
              <a:rPr dirty="0" err="1"/>
              <a:t>오는지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어디로</a:t>
            </a:r>
            <a:r>
              <a:rPr dirty="0"/>
              <a:t> </a:t>
            </a:r>
            <a:r>
              <a:rPr dirty="0" err="1"/>
              <a:t>가는지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 </a:t>
            </a:r>
            <a:r>
              <a:rPr dirty="0" err="1"/>
              <a:t>성령으로</a:t>
            </a:r>
            <a:r>
              <a:rPr dirty="0"/>
              <a:t> </a:t>
            </a:r>
            <a:r>
              <a:rPr dirty="0" err="1"/>
              <a:t>태어난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52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wind blows wherever it pleases. You hear its sound,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cannot tell where it comes from or where it is going.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it is with everyone born of the Spirit."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니고데모가 예수께 물었습니다. “어떻게 이런 일이 있을 수 있습니까?”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"How can this be?" Nicodemus asked.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1707</Words>
  <Application>Microsoft Macintosh PowerPoint</Application>
  <PresentationFormat>와이드스크린</PresentationFormat>
  <Paragraphs>181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129</cp:revision>
  <dcterms:created xsi:type="dcterms:W3CDTF">2019-02-17T10:11:46Z</dcterms:created>
  <dcterms:modified xsi:type="dcterms:W3CDTF">2022-09-07T06:37:38Z</dcterms:modified>
</cp:coreProperties>
</file>