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261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요한보다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제자로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주신다는</a:t>
            </a:r>
            <a:r>
              <a:rPr dirty="0"/>
              <a:t> </a:t>
            </a:r>
            <a:r>
              <a:rPr dirty="0" err="1"/>
              <a:t>소문이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들어간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아셨습니다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5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heard that Jesus was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gaining and baptizing</a:t>
            </a:r>
            <a:r>
              <a:rPr lang="en-US" altLang="ko-KR" dirty="0"/>
              <a:t> </a:t>
            </a:r>
            <a:r>
              <a:rPr dirty="0"/>
              <a:t>more disciples than John,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3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누구인지</a:t>
            </a:r>
            <a:r>
              <a:rPr dirty="0"/>
              <a:t> </a:t>
            </a:r>
            <a:r>
              <a:rPr dirty="0" err="1"/>
              <a:t>알았다면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부탁했을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생수를</a:t>
            </a:r>
            <a:r>
              <a:rPr dirty="0"/>
              <a:t> </a:t>
            </a:r>
            <a:r>
              <a:rPr dirty="0" err="1"/>
              <a:t>주었을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12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 her, "If you knew the gift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it is that asks you for a drink, you would have asked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would have given you living water."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37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선생님께는</a:t>
            </a:r>
            <a:r>
              <a:rPr lang="en-US" altLang="ko-KR" dirty="0"/>
              <a:t> </a:t>
            </a:r>
            <a:r>
              <a:rPr dirty="0" err="1"/>
              <a:t>두레박도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우물은</a:t>
            </a:r>
            <a:r>
              <a:rPr dirty="0"/>
              <a:t> </a:t>
            </a:r>
            <a:r>
              <a:rPr dirty="0" err="1"/>
              <a:t>깊은데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선생님께서는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생수를</a:t>
            </a:r>
            <a:r>
              <a:rPr dirty="0"/>
              <a:t> </a:t>
            </a:r>
            <a:r>
              <a:rPr dirty="0" err="1"/>
              <a:t>구한단</a:t>
            </a:r>
            <a:r>
              <a:rPr dirty="0"/>
              <a:t> </a:t>
            </a:r>
            <a:r>
              <a:rPr dirty="0" err="1"/>
              <a:t>말입니까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3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"Sir," the woman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nothing to draw with and the well is deep.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can you get this living water?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선생님이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야곱보다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분이십니까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우물을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가축들도</a:t>
            </a:r>
            <a:r>
              <a:rPr lang="en-US" altLang="ko-KR"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여기에서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7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greater than our father Jacob, who gave us the well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drank from it himself, as did also his sons and his flocks and herds?"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예수께서 대답하셨습니다. “이 물을 마시는 사람마다 다시 목마를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answered, "Everyone who drinks this water will be thirsty again,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2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목마르지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물은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솟아올라</a:t>
            </a:r>
            <a:r>
              <a:rPr dirty="0"/>
              <a:t> </a:t>
            </a:r>
            <a:r>
              <a:rPr dirty="0" err="1"/>
              <a:t>영생에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샘물이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drinks the water I give him will never thirst.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the water I give him will become in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spring of water</a:t>
            </a:r>
            <a:r>
              <a:rPr lang="en-US" altLang="ko-KR" dirty="0"/>
              <a:t> </a:t>
            </a:r>
            <a:r>
              <a:rPr dirty="0"/>
              <a:t>welling up to eternal life."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목마르지도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길러</a:t>
            </a:r>
            <a:r>
              <a:rPr dirty="0"/>
              <a:t> </a:t>
            </a:r>
            <a:r>
              <a:rPr dirty="0" err="1"/>
              <a:t>여기까지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said to him, "Sir, give me this water</a:t>
            </a:r>
            <a:r>
              <a:rPr lang="en-US" altLang="ko-KR" dirty="0"/>
              <a:t> </a:t>
            </a:r>
            <a:r>
              <a:rPr dirty="0"/>
              <a:t>so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won't get thirsty</a:t>
            </a:r>
            <a:r>
              <a:rPr lang="en-US" altLang="ko-KR" dirty="0"/>
              <a:t> </a:t>
            </a:r>
            <a:r>
              <a:rPr dirty="0"/>
              <a:t>and have to keep coming here to draw water."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예수께서 여인에게 말씀하셨습니다. “가서 네 남편을 불러 오너라.”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told her, "Go, call your husband and come back."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없다고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맞다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9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no husband," she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her, "You are right when you say you have no husband.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9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실은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다섯이나</a:t>
            </a:r>
            <a:r>
              <a:rPr dirty="0"/>
              <a:t> </a:t>
            </a:r>
            <a:r>
              <a:rPr dirty="0" err="1"/>
              <a:t>있었고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남자도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아니니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맞구나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fact is, you have had five husbands,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man you now have is not your husband.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you have just said is quite true."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여인이 예수께 말했습니다. “선생님, 제가 보니 당신은 예언자십니다.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"Sir," the woman said, "I can see that you are a prophet.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(사실 예수께서 직접 세례를 주신 것이 아니라 그의 제자들이 준 것이었습니다.)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although in fact it was not Jesus who baptized, but his disciples.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2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예배를</a:t>
            </a:r>
            <a:r>
              <a:rPr dirty="0"/>
              <a:t> </a:t>
            </a:r>
            <a:r>
              <a:rPr dirty="0" err="1"/>
              <a:t>드렸는데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당신네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‘</a:t>
            </a:r>
            <a:r>
              <a:rPr dirty="0" err="1"/>
              <a:t>예배는</a:t>
            </a:r>
            <a:r>
              <a:rPr dirty="0"/>
              <a:t> </a:t>
            </a:r>
            <a:r>
              <a:rPr dirty="0" err="1"/>
              <a:t>예루살렘에서만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한다’라고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9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fathers worshiped on this mountain,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Jews claim that the place where we must worship is in Jerusalem."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여인아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산도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r>
              <a:rPr dirty="0" err="1"/>
              <a:t>예루살렘도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예배드릴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6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declared, "Believe me, woman, a time is coming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will worship the Father neither on this mountain nor in Jerusalem.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예배하지만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예배한다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사람들로부터</a:t>
            </a:r>
            <a:r>
              <a:rPr dirty="0"/>
              <a:t> </a:t>
            </a:r>
            <a:r>
              <a:rPr dirty="0" err="1"/>
              <a:t>나오기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Samaritans worship what you do not know;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worship what we do know, for salvation is from the Jews.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참되게</a:t>
            </a:r>
            <a:r>
              <a:rPr dirty="0"/>
              <a:t> </a:t>
            </a:r>
            <a:r>
              <a:rPr dirty="0" err="1"/>
              <a:t>예배하는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r>
              <a:rPr dirty="0" err="1"/>
              <a:t>진리로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예배드릴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오는데</a:t>
            </a:r>
            <a:r>
              <a:rPr dirty="0"/>
              <a:t> </a:t>
            </a:r>
            <a:r>
              <a:rPr dirty="0" err="1"/>
              <a:t>지금이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예배드리는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계신다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5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a time is coming and has now come</a:t>
            </a:r>
            <a:r>
              <a:rPr lang="en-US" altLang="ko-KR" dirty="0"/>
              <a:t> </a:t>
            </a:r>
            <a:r>
              <a:rPr dirty="0"/>
              <a:t>when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true worshipers</a:t>
            </a:r>
            <a:r>
              <a:rPr lang="en-US" altLang="ko-KR" dirty="0"/>
              <a:t> </a:t>
            </a:r>
            <a:r>
              <a:rPr dirty="0"/>
              <a:t>will worship the Father in spirit and truth,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are the kind of worshipers the Father seeks.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하나님은 영이시니 하나님께 예배드리는 사람은 영과 진리로 예배드려야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God is spirit, and his worshipers must worship in spirit and in truth."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저도</a:t>
            </a:r>
            <a:r>
              <a:rPr dirty="0"/>
              <a:t> </a:t>
            </a:r>
            <a:r>
              <a:rPr dirty="0" err="1"/>
              <a:t>그리스도라고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메시아가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메시아가</a:t>
            </a:r>
            <a:r>
              <a:rPr dirty="0"/>
              <a:t> </a:t>
            </a:r>
            <a:r>
              <a:rPr dirty="0" err="1"/>
              <a:t>오시면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3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said, "I know that Messiah" (called Christ) "is coming.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comes, he will explain everything to us."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92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메시아다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Jesus declared, "I who speak to you am he."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예수께서</a:t>
            </a:r>
            <a:r>
              <a:rPr lang="en-US" altLang="ko-KR"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여인과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“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요구하십니까</a:t>
            </a:r>
            <a:r>
              <a:rPr dirty="0"/>
              <a:t>?”,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여인과</a:t>
            </a:r>
            <a:r>
              <a:rPr dirty="0"/>
              <a:t> </a:t>
            </a:r>
            <a:r>
              <a:rPr dirty="0" err="1"/>
              <a:t>말씀하고</a:t>
            </a:r>
            <a:r>
              <a:rPr dirty="0"/>
              <a:t> </a:t>
            </a:r>
            <a:r>
              <a:rPr dirty="0" err="1"/>
              <a:t>계십니까</a:t>
            </a:r>
            <a:r>
              <a:rPr dirty="0"/>
              <a:t>?”</a:t>
            </a:r>
            <a:r>
              <a:rPr dirty="0" err="1"/>
              <a:t>라고</a:t>
            </a:r>
            <a:r>
              <a:rPr lang="en-US" altLang="ko-KR" dirty="0"/>
              <a:t> </a:t>
            </a:r>
            <a:r>
              <a:rPr dirty="0" err="1"/>
              <a:t>묻는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4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then his disciples returned and were surprised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find him talking with a woman. But no one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want?" or "Why are you talking with her?"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여인은 물 항아리를 내버려둔 채 마을로 돌아가 사람들에게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9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leaving her water jar, the woman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back to the town</a:t>
            </a:r>
            <a:r>
              <a:rPr lang="en-US" altLang="ko-KR" dirty="0"/>
              <a:t> </a:t>
            </a:r>
            <a:r>
              <a:rPr dirty="0"/>
              <a:t>and said to the people,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“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과거를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아니겠습니까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"Come, see a man who told me everything I ever did. Could this be the Christ?"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그래서 예수께서는 유대를 떠나 다시 갈릴리로 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4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learned of this,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left Judea and went back once more to Galilee.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사람들이 마을에서 나와 예수께로 나아갔습니다.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came out of the town and made their way toward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한편 제자들은 예수께 청했습니다. “랍비여, 뭘 좀 드십시오.”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Meanwhile his disciples urged him, "Rabbi, eat something."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양식이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said to them, "I have food to eat that you know nothing about."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그러자 제자들이 서로 수군거렸습니다. “누가 벌써 드실 것을 갖다 드렸는가?”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his disciples said to each other, "Could someone have brought him food?"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양식은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행하고</a:t>
            </a:r>
            <a:r>
              <a:rPr lang="en-US" altLang="ko-KR"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완성하는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7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food," said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to do the will of him who sent me and to finish his work.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24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넉</a:t>
            </a:r>
            <a:r>
              <a:rPr dirty="0"/>
              <a:t> </a:t>
            </a: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지나야</a:t>
            </a:r>
            <a:r>
              <a:rPr dirty="0"/>
              <a:t> </a:t>
            </a:r>
            <a:r>
              <a:rPr dirty="0" err="1"/>
              <a:t>추수할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된다’고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들판을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곡식이</a:t>
            </a:r>
            <a:r>
              <a:rPr dirty="0"/>
              <a:t> </a:t>
            </a:r>
            <a:r>
              <a:rPr dirty="0" err="1"/>
              <a:t>익어</a:t>
            </a:r>
            <a:r>
              <a:rPr dirty="0"/>
              <a:t> </a:t>
            </a:r>
            <a:r>
              <a:rPr dirty="0" err="1"/>
              <a:t>추수할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47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not say, 'Four months more and then the harvest?'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open your eyes and look at the fields! They are ripe for harvest.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추수하는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삯을</a:t>
            </a:r>
            <a:r>
              <a:rPr dirty="0"/>
              <a:t> </a:t>
            </a:r>
            <a:r>
              <a:rPr dirty="0" err="1"/>
              <a:t>받았고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영생의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거두어들이고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뿌린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추수하는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3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now the reaper draws his wages,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now he harvests the crop for eternal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s</a:t>
            </a:r>
            <a:r>
              <a:rPr dirty="0"/>
              <a:t>o that the sower and the reaper may be glad together.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그러므로 ‘한 사람은 심고 한 사람은 거둔다’라는 말이 맞다.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Thus the saying `One sows and another reaps' is true.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보내어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일하지도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거두게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수고했고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수고한</a:t>
            </a:r>
            <a:r>
              <a:rPr dirty="0"/>
              <a:t> </a:t>
            </a:r>
            <a:r>
              <a:rPr dirty="0" err="1"/>
              <a:t>결실을</a:t>
            </a:r>
            <a:r>
              <a:rPr dirty="0"/>
              <a:t> </a:t>
            </a:r>
            <a:r>
              <a:rPr dirty="0" err="1"/>
              <a:t>거두게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3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sent you to reap what you have not worked for.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have done the hard work,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have reaped the benefits of their labor."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마을에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여인이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과거를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사람이다’라고</a:t>
            </a:r>
            <a:r>
              <a:rPr dirty="0"/>
              <a:t> </a:t>
            </a:r>
            <a:r>
              <a:rPr dirty="0" err="1"/>
              <a:t>증거했기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믿었습니다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1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of the Samaritans from that town believed in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woman's testimony, "He told me everything I ever did."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갈릴리로 들어가려면 사마리아 지방을 거쳐야만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he had to go through Samaria.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나아와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머물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청했습니다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이틀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머무르셨습니다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6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when the Samaritans came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urged him to stay with them,</a:t>
            </a:r>
            <a:r>
              <a:rPr lang="en-US" altLang="ko-KR" dirty="0"/>
              <a:t> </a:t>
            </a:r>
            <a:r>
              <a:rPr dirty="0"/>
              <a:t>and he stayed two days.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그래서 더 많은 사람들이 예수의 말씀을 듣고서 믿게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because of his words many more became believers.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구주심을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67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the woman,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no longer believe just because of what you said;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we have heard for ourselves,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know that this man really is the Savior of the world."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이틀 후에 예수께서 그곳을 떠나 갈릴리로 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the two days he left for Galilee.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3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(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고향에서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존경받지</a:t>
            </a:r>
            <a:r>
              <a:rPr dirty="0"/>
              <a:t> </a:t>
            </a:r>
            <a:r>
              <a:rPr dirty="0" err="1"/>
              <a:t>못함을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증거하신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0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(Now Jesus himself had pointed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 prophet has no honor in his own country.)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갈릴리에</a:t>
            </a:r>
            <a:r>
              <a:rPr dirty="0"/>
              <a:t> </a:t>
            </a:r>
            <a:r>
              <a:rPr dirty="0" err="1"/>
              <a:t>도착하시자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환영했습니다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유월절에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갔다가</a:t>
            </a:r>
            <a:r>
              <a:rPr dirty="0"/>
              <a:t> </a:t>
            </a:r>
            <a:r>
              <a:rPr dirty="0" err="1"/>
              <a:t>예수께서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목격했던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97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arrived in Galilee, the Galileans welcomed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seen all that he had done</a:t>
            </a:r>
            <a:r>
              <a:rPr lang="en-US" altLang="ko-KR" dirty="0"/>
              <a:t> </a:t>
            </a:r>
            <a:r>
              <a:rPr dirty="0"/>
              <a:t>in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Passover Feast,</a:t>
            </a:r>
            <a:r>
              <a:rPr lang="en-US" altLang="ko-KR" dirty="0"/>
              <a:t> </a:t>
            </a:r>
            <a:r>
              <a:rPr dirty="0"/>
              <a:t>for they also had been there.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만드셨던</a:t>
            </a:r>
            <a:r>
              <a:rPr dirty="0"/>
              <a:t> </a:t>
            </a:r>
            <a:r>
              <a:rPr dirty="0" err="1"/>
              <a:t>곳인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가나에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들르셨습니다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곳에는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신하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병에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가버나움에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7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more he visited Cana in Galilee, where he had turned the water into wine.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was a certain royal official whose son lay sick at Capernaum.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유대에서</a:t>
            </a:r>
            <a:r>
              <a:rPr dirty="0"/>
              <a:t> </a:t>
            </a:r>
            <a:r>
              <a:rPr dirty="0" err="1"/>
              <a:t>갈릴리로</a:t>
            </a:r>
            <a:r>
              <a:rPr dirty="0"/>
              <a:t> </a:t>
            </a:r>
            <a:r>
              <a:rPr dirty="0" err="1"/>
              <a:t>오셨다는</a:t>
            </a:r>
            <a:r>
              <a:rPr dirty="0"/>
              <a:t> </a:t>
            </a:r>
            <a:r>
              <a:rPr dirty="0" err="1"/>
              <a:t>소문을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신하는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오셔서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애원했습니다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거의</a:t>
            </a:r>
            <a:r>
              <a:rPr dirty="0"/>
              <a:t> </a:t>
            </a:r>
            <a:r>
              <a:rPr dirty="0" err="1"/>
              <a:t>죽어가고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9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this man heard that Jesus had arrived in Galilee from Judea,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to him and begged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come and heal his son,</a:t>
            </a:r>
            <a:r>
              <a:rPr lang="en-US" altLang="ko-KR" dirty="0"/>
              <a:t> </a:t>
            </a:r>
            <a:r>
              <a:rPr dirty="0"/>
              <a:t>who was close to death.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6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표적이나</a:t>
            </a:r>
            <a:r>
              <a:rPr dirty="0"/>
              <a:t> </a:t>
            </a:r>
            <a:r>
              <a:rPr dirty="0" err="1"/>
              <a:t>기사를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않고서는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믿으려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9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"Unless you people see miraculous signs and wonders,"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told him, "you will never believe."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신하가 말했습니다. “선생님, 제 아이가 죽기 전에 내려와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royal official said, "Sir, come down before my child dies."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9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사마리아의</a:t>
            </a:r>
            <a:r>
              <a:rPr dirty="0"/>
              <a:t> </a:t>
            </a:r>
            <a:r>
              <a:rPr dirty="0" err="1"/>
              <a:t>수가라는</a:t>
            </a:r>
            <a:r>
              <a:rPr dirty="0"/>
              <a:t>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들어가셨습니다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옛날</a:t>
            </a:r>
            <a:r>
              <a:rPr dirty="0"/>
              <a:t> </a:t>
            </a:r>
            <a:r>
              <a:rPr dirty="0" err="1"/>
              <a:t>야곱이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요셉에게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가까웠으며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1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came to a town in Samaria called Sychar,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near the plot of ground Jacob had given to his son Joseph.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29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9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"You may go. Your son will live."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took Jesus at his word and departed.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신하가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도중에</a:t>
            </a:r>
            <a:r>
              <a:rPr dirty="0"/>
              <a:t> </a:t>
            </a:r>
            <a:r>
              <a:rPr dirty="0" err="1"/>
              <a:t>마중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하인들을</a:t>
            </a:r>
            <a:r>
              <a:rPr dirty="0"/>
              <a:t> </a:t>
            </a:r>
            <a:r>
              <a:rPr dirty="0" err="1"/>
              <a:t>만나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살아났다는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3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still on the way, his servants met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news that his boy was living.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78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하인들에게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언제부터</a:t>
            </a:r>
            <a:r>
              <a:rPr dirty="0"/>
              <a:t> </a:t>
            </a:r>
            <a:r>
              <a:rPr dirty="0" err="1"/>
              <a:t>좋아졌느냐고</a:t>
            </a:r>
            <a:r>
              <a:rPr dirty="0"/>
              <a:t> </a:t>
            </a:r>
            <a:r>
              <a:rPr dirty="0" err="1"/>
              <a:t>묻자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어제</a:t>
            </a:r>
            <a:r>
              <a:rPr dirty="0"/>
              <a:t> </a:t>
            </a:r>
            <a:r>
              <a:rPr dirty="0" err="1"/>
              <a:t>오후</a:t>
            </a:r>
            <a:r>
              <a:rPr dirty="0"/>
              <a:t> 1시에 </a:t>
            </a:r>
            <a:r>
              <a:rPr dirty="0" err="1"/>
              <a:t>열이</a:t>
            </a:r>
            <a:r>
              <a:rPr dirty="0"/>
              <a:t> </a:t>
            </a:r>
            <a:r>
              <a:rPr dirty="0" err="1"/>
              <a:t>떨어졌습니다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4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inquired as to the time when his son got better,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him, "The fever left him yesterday at the seventh hour."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9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아이의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, </a:t>
            </a:r>
            <a:r>
              <a:rPr dirty="0" err="1"/>
              <a:t>예수께서</a:t>
            </a:r>
            <a:r>
              <a:rPr dirty="0"/>
              <a:t> “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말씀하셨던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그때였음을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21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father realized that this was the exact time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which Jesus had said to him, "Your son will live."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and all his household believed.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이것은 예수께서 유대에서 갈릴리로 돌아오신 후에 행하신 두 번째 표적이었습니다.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3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second miraculous sign that Jesus performed,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come from Judea to Galilee.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우물이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여행으로</a:t>
            </a:r>
            <a:r>
              <a:rPr dirty="0"/>
              <a:t> </a:t>
            </a:r>
            <a:r>
              <a:rPr dirty="0" err="1"/>
              <a:t>피곤해진</a:t>
            </a:r>
            <a:r>
              <a:rPr dirty="0"/>
              <a:t> </a:t>
            </a:r>
            <a:r>
              <a:rPr dirty="0" err="1"/>
              <a:t>예수께서는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우물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앉으셨습니다</a:t>
            </a:r>
            <a:r>
              <a:rPr dirty="0"/>
              <a:t>. </a:t>
            </a:r>
            <a:r>
              <a:rPr dirty="0" err="1"/>
              <a:t>그때가</a:t>
            </a:r>
            <a:r>
              <a:rPr dirty="0"/>
              <a:t> </a:t>
            </a:r>
            <a:r>
              <a:rPr dirty="0" err="1"/>
              <a:t>낮</a:t>
            </a:r>
            <a:r>
              <a:rPr dirty="0"/>
              <a:t> 12시쯤이었습니다.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0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Jacob's well was there, and Jesus, tired as he was from the journey,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sat down by the well. It was about the sixth hour.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8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길러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거셨습니다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좀</a:t>
            </a:r>
            <a:r>
              <a:rPr dirty="0"/>
              <a:t> </a:t>
            </a:r>
            <a:r>
              <a:rPr dirty="0" err="1"/>
              <a:t>떠</a:t>
            </a:r>
            <a:r>
              <a:rPr dirty="0"/>
              <a:t> </a:t>
            </a:r>
            <a:r>
              <a:rPr dirty="0" err="1"/>
              <a:t>주겠느냐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9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Samaritan woman came to draw water,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her, "Will you give me a drink?"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제자들은 먹을 것을 사러 마을에 들어가고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(His disciples had gone into the town to buy food.)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52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사람이고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여자인데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사람과는</a:t>
            </a:r>
            <a:r>
              <a:rPr dirty="0"/>
              <a:t> </a:t>
            </a:r>
            <a:r>
              <a:rPr dirty="0" err="1"/>
              <a:t>상대도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1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Samaritan woman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a Jew and I am a Samaritan woman.</a:t>
            </a:r>
            <a:r>
              <a:rPr lang="en-US" altLang="ko-KR" dirty="0"/>
              <a:t> </a:t>
            </a:r>
            <a:r>
              <a:rPr dirty="0"/>
              <a:t>How can you ask me for a drink?"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(For Jews do not associate with Samaritans.)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2560</Words>
  <Application>Microsoft Macintosh PowerPoint</Application>
  <PresentationFormat>와이드스크린</PresentationFormat>
  <Paragraphs>262</Paragraphs>
  <Slides>54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2022-09-07T06:52:10Z</dcterms:modified>
</cp:coreProperties>
</file>