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17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절기가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Some time later, Jesus went up to Jerusalem for a feast of the Jews.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오늘은</a:t>
            </a:r>
            <a:r>
              <a:rPr dirty="0"/>
              <a:t> </a:t>
            </a:r>
            <a:r>
              <a:rPr dirty="0" err="1"/>
              <a:t>안식일이니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않소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8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the Jews said to the man who had been healed,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the Sabbath; the law forbids you to carry your mat."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253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병을</a:t>
            </a:r>
            <a:r>
              <a:rPr dirty="0"/>
              <a:t> </a:t>
            </a:r>
            <a:r>
              <a:rPr dirty="0" err="1"/>
              <a:t>고치신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‘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걸어가거라’고</a:t>
            </a:r>
            <a:r>
              <a:rPr dirty="0"/>
              <a:t> </a:t>
            </a:r>
            <a:r>
              <a:rPr dirty="0" err="1"/>
              <a:t>하셨소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0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replied, "The man who made me well said to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`Pick up your mat and walk.'"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86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걸어가라고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대체</a:t>
            </a:r>
            <a:r>
              <a:rPr dirty="0"/>
              <a:t> </a:t>
            </a:r>
            <a:r>
              <a:rPr dirty="0" err="1"/>
              <a:t>누구요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2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asked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is this fellow who told you to pick it up and walk?"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누구인지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떠나셨기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7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was healed had no idea who it was,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Jesus had slipped away into the crowd that was there.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56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나았구나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심한</a:t>
            </a:r>
            <a:r>
              <a:rPr dirty="0"/>
              <a:t> </a:t>
            </a:r>
            <a:r>
              <a:rPr dirty="0" err="1"/>
              <a:t>병이</a:t>
            </a:r>
            <a:r>
              <a:rPr lang="ko-KR" altLang="en-US"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생기지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18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Later Jesus found him at the temple and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you are well again. Stop sinning or something worse may happen to you."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사람은 유대 사람들에게 가서 자기 병을 고치신 분이 예수라고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man went away and told the Jews that it was Jesus who had made him well.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예수께서 안식일에 이런 일을 행하셨기 때문에 유대 사람들은 예수를 핍박했습니다.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4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So, because Jesus was doing these things on the Sabbath,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persecuted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11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일하고</a:t>
            </a:r>
            <a:r>
              <a:rPr dirty="0"/>
              <a:t> </a:t>
            </a:r>
            <a:r>
              <a:rPr dirty="0" err="1"/>
              <a:t>계시니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일한다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0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Father is always at his work to this very day, and I, too, am working."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더욱더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애썼습니다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어길</a:t>
            </a:r>
            <a:r>
              <a:rPr dirty="0"/>
              <a:t> </a:t>
            </a:r>
            <a:r>
              <a:rPr dirty="0" err="1"/>
              <a:t>뿐만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하나님을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아버지라</a:t>
            </a:r>
            <a:r>
              <a:rPr dirty="0"/>
              <a:t> </a:t>
            </a:r>
            <a:r>
              <a:rPr dirty="0" err="1"/>
              <a:t>부르며</a:t>
            </a:r>
            <a:r>
              <a:rPr lang="ko-KR" altLang="en-US"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동등하게</a:t>
            </a:r>
            <a:r>
              <a:rPr dirty="0"/>
              <a:t> </a:t>
            </a:r>
            <a:r>
              <a:rPr dirty="0" err="1"/>
              <a:t>여겼기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5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reason the Jews tried all the harder to kill him;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only was he breaking the Sabbath,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was even calling God his own Father, making himself equal with God.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혼자서는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61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gave them this answer: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</a:t>
            </a:r>
            <a:r>
              <a:rPr lang="ko-KR" altLang="en-US" dirty="0"/>
              <a:t> </a:t>
            </a:r>
            <a:r>
              <a:rPr dirty="0"/>
              <a:t>the Son can do nothing by himself;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can do only what he sees his Father doing,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whatever the Father does the Son also does.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39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예루살렘의</a:t>
            </a:r>
            <a:r>
              <a:rPr dirty="0"/>
              <a:t> ‘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’ </a:t>
            </a:r>
            <a:r>
              <a:rPr dirty="0" err="1"/>
              <a:t>근처에는</a:t>
            </a:r>
            <a:r>
              <a:rPr dirty="0"/>
              <a:t> 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‘</a:t>
            </a:r>
            <a:r>
              <a:rPr dirty="0" err="1"/>
              <a:t>베데스다’라고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못이</a:t>
            </a:r>
            <a:r>
              <a:rPr dirty="0"/>
              <a:t> </a:t>
            </a:r>
            <a:r>
              <a:rPr dirty="0" err="1"/>
              <a:t>있었는데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주위는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기둥이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is in Jerusalem near the Sheep Gate a pool,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in Aramaic is called Bethesda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surrounded by five covered colonnades.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아버지께서는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사랑하셔서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아들에게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이보다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큰일들을</a:t>
            </a:r>
            <a:r>
              <a:rPr dirty="0"/>
              <a:t> </a:t>
            </a:r>
            <a:r>
              <a:rPr dirty="0" err="1"/>
              <a:t>아들에게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놀라게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0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Father loves the Son and shows him all he does.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Yes, to your amazement he will show him even greater things than these.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것같이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아들도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1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just as the Father raises the dead and gives them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so the Son gives life to whom he is pleased to give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아버지께서는 아무도 심판하지 않으시고 아들에게 모든 심판을 맡기셨다.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Moreover, the Father judges no one, but has entrusted all judgment to the Son,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공경하는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아들도</a:t>
            </a:r>
            <a:r>
              <a:rPr dirty="0"/>
              <a:t> </a:t>
            </a:r>
            <a:r>
              <a:rPr dirty="0" err="1"/>
              <a:t>공경하게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공경하지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아버지도</a:t>
            </a:r>
            <a:r>
              <a:rPr dirty="0"/>
              <a:t> </a:t>
            </a:r>
            <a:r>
              <a:rPr dirty="0" err="1"/>
              <a:t>공경하지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1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all may honor the Son just as they honor the Father.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does not honor the Son does not honor the Father, who sent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영생이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죽음에서</a:t>
            </a:r>
            <a:r>
              <a:rPr dirty="0"/>
              <a:t> </a:t>
            </a:r>
            <a:r>
              <a:rPr dirty="0" err="1"/>
              <a:t>생명으로</a:t>
            </a:r>
            <a:r>
              <a:rPr dirty="0"/>
              <a:t> </a:t>
            </a:r>
            <a:r>
              <a:rPr dirty="0" err="1"/>
              <a:t>옮겨졌다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3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whoever hears my word and believes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sent me has eternal life and will not be condemned;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crossed over from death to life.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2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오는데</a:t>
            </a:r>
            <a:r>
              <a:rPr dirty="0"/>
              <a:t> </a:t>
            </a:r>
            <a:r>
              <a:rPr dirty="0" err="1"/>
              <a:t>지금이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그때다</a:t>
            </a:r>
            <a:r>
              <a:rPr dirty="0"/>
              <a:t>.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93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a time is coming and has now come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dead will hear the voice of the Son of God and those who hear will live.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아버지께서는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것같이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아들에게도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주셔서</a:t>
            </a:r>
            <a:r>
              <a:rPr lang="ko-KR" altLang="en-US"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32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as the Father has life in himself,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has granted the Son to have life in himself.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아버지께서는</a:t>
            </a:r>
            <a:r>
              <a:rPr dirty="0"/>
              <a:t> </a:t>
            </a:r>
            <a:r>
              <a:rPr dirty="0" err="1"/>
              <a:t>아들에게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권한을</a:t>
            </a:r>
            <a:r>
              <a:rPr dirty="0"/>
              <a:t> </a:t>
            </a:r>
            <a:r>
              <a:rPr dirty="0" err="1"/>
              <a:t>맡기셨는데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인자이기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 has given him authority to judge because he is the Son of Man.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이것에 놀라지 말라. 무덤 속에 있는 모든 사람들이 아들의 음성을 들을 때가 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8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be amazed at this, for a time is coming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who are in their graves will hear his voice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부활해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얻고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부활해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40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come out -- those who have done good will rise to live,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have done evil will rise to be condemned.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72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여기에는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다리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중풍</a:t>
            </a:r>
            <a:r>
              <a:rPr dirty="0"/>
              <a:t> </a:t>
            </a:r>
            <a:r>
              <a:rPr dirty="0" err="1"/>
              <a:t>환자들</a:t>
            </a:r>
            <a:r>
              <a:rPr dirty="0"/>
              <a:t> </a:t>
            </a:r>
            <a:r>
              <a:rPr dirty="0" err="1"/>
              <a:t>등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장애인들이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[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움직이기를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2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a great number of disabled people used to lie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blind, the lame, the paralyzed.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대로만</a:t>
            </a:r>
            <a:r>
              <a:rPr dirty="0"/>
              <a:t> </a:t>
            </a:r>
            <a:r>
              <a:rPr dirty="0" err="1"/>
              <a:t>심판하기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심판은</a:t>
            </a:r>
            <a:r>
              <a:rPr dirty="0"/>
              <a:t> </a:t>
            </a:r>
            <a:r>
              <a:rPr dirty="0" err="1"/>
              <a:t>공정하다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뜻대로가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기쁘시게</a:t>
            </a:r>
            <a:r>
              <a:rPr dirty="0"/>
              <a:t> </a:t>
            </a:r>
            <a:r>
              <a:rPr dirty="0" err="1"/>
              <a:t>하려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26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myself I can do nothing;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judge only as I hear, and my judgment is just,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seek not to please myself but him who sent me.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만약 내가 나 자신에 대해 증거한다면 내 증거는 참되지 못하다.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"If I testify about myself, my testimony is not valid.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나를 위해 증거하시는 분이 계시는데 나는 나에 대한 그분의 증거가 참인 것을 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21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another who testifies in my favor,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know that his testimony about me is valid.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너희가 요한에게 사람들을 보냈을 때 그가 이 진리에 대해 증거했다.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have sent to John and he has testified to the truth.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받으려는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너희로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Not that I accept human testimony; but I mention it that you may be saved.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요한은</a:t>
            </a:r>
            <a:r>
              <a:rPr dirty="0"/>
              <a:t> </a:t>
            </a:r>
            <a:r>
              <a:rPr dirty="0" err="1"/>
              <a:t>타오르면서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등불이었고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빛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즐거워했다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13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 was a lamp that burned and gave light,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chose for a time to enjoy his light.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내게는</a:t>
            </a:r>
            <a:r>
              <a:rPr dirty="0"/>
              <a:t> 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증거보다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증거가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완성하라고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일들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보내셨다는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증거한다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21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testimony weightier than that of John.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very work that the Father has given me to finish,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which I am doing, testifies that the Father has sent me.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아버지께서도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증거해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적도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모습을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적도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6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Father who sent me has himself testified concerning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never heard his voice nor seen his form,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있지도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nor does his word dwell in you, for you do not believe the one he sent.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성경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영생을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생각에</a:t>
            </a:r>
            <a:r>
              <a:rPr dirty="0"/>
              <a:t> </a:t>
            </a:r>
            <a:r>
              <a:rPr dirty="0" err="1"/>
              <a:t>성경을</a:t>
            </a:r>
            <a:r>
              <a:rPr dirty="0"/>
              <a:t> </a:t>
            </a:r>
            <a:r>
              <a:rPr dirty="0" err="1"/>
              <a:t>열심히</a:t>
            </a:r>
            <a:r>
              <a:rPr dirty="0"/>
              <a:t> </a:t>
            </a:r>
            <a:r>
              <a:rPr dirty="0" err="1"/>
              <a:t>연구하는구나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성경은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증언하고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90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diligently study the Scriptures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think</a:t>
            </a:r>
            <a:r>
              <a:rPr lang="ko-KR" altLang="en-US" dirty="0"/>
              <a:t> </a:t>
            </a:r>
            <a:r>
              <a:rPr dirty="0"/>
              <a:t>that by them you possess eternal life.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Scriptures that testify about me,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1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가끔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휘저어</a:t>
            </a:r>
            <a:r>
              <a:rPr dirty="0"/>
              <a:t> </a:t>
            </a:r>
            <a:r>
              <a:rPr dirty="0" err="1"/>
              <a:t>놓았는데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움직일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맨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못에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병에</a:t>
            </a:r>
            <a:r>
              <a:rPr dirty="0"/>
              <a:t> </a:t>
            </a:r>
            <a:r>
              <a:rPr dirty="0" err="1"/>
              <a:t>걸렸든지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나았습니다</a:t>
            </a:r>
            <a:r>
              <a:rPr dirty="0"/>
              <a:t>.]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76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For an angel went down at a certain season into the pool,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and troubled the water: whosoever then first after the troubling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of the water</a:t>
            </a:r>
            <a:r>
              <a:rPr lang="ko-KR" altLang="en-US" dirty="0"/>
              <a:t> </a:t>
            </a:r>
            <a:r>
              <a:rPr lang="en-GB" dirty="0"/>
              <a:t>stepped in was made whole of whatsoever disease he had.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(KJV)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그러나 너희는 생명을 얻기 위해 내게로 오려고 하지 않는다.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you refuse to come to me to have life.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나는 사람들에게서 영광을 받지 않는다.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do not accept praise from men,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나는 너희가 하나님을 사랑하는 마음이 없다는 것을 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 know you. I know that you do not have the love of God in your hearts.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왔는데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영접하지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누군가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영접할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7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come in my Father's name, and you do not accept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someone else comes in his own name, you will accept him.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76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주고받으면서도</a:t>
            </a:r>
            <a:r>
              <a:rPr dirty="0"/>
              <a:t> </a:t>
            </a:r>
            <a:r>
              <a:rPr dirty="0" err="1"/>
              <a:t>정작</a:t>
            </a:r>
            <a:r>
              <a:rPr lang="ko-KR" altLang="en-US" dirty="0"/>
              <a:t> </a:t>
            </a:r>
            <a:r>
              <a:rPr dirty="0" err="1"/>
              <a:t>유일하신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하나님으로부터</a:t>
            </a:r>
            <a:r>
              <a:rPr dirty="0"/>
              <a:t> </a:t>
            </a:r>
            <a:r>
              <a:rPr dirty="0" err="1"/>
              <a:t>오는</a:t>
            </a:r>
            <a:r>
              <a:rPr lang="ko-KR" altLang="en-US" dirty="0"/>
              <a:t> </a:t>
            </a:r>
            <a:r>
              <a:rPr dirty="0" err="1"/>
              <a:t>영광은</a:t>
            </a:r>
            <a:r>
              <a:rPr lang="ko-KR" altLang="en-US" dirty="0"/>
              <a:t> </a:t>
            </a:r>
            <a:r>
              <a:rPr dirty="0" err="1"/>
              <a:t>얻으려고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않으니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94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you believe if you accept praise from one another,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make no effort to obtain the praise that comes from the only God?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그렇다고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고소하리라고는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고소하는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67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do not think I will accuse you before the Father.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accuser is Moses, on whom your hopes are set.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믿었다면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기록했기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you believed Moses, you would believe me, for he wrote about me.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그러나 너희가 모세의 글을 믿지 않는데 어떻게 내 말을 믿겠느냐?”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11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since you do not believe what he wrote,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are you going to believe what I say?"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거기에 38년 동안 병을 앓고 있는 사람이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who was there had been an invalid for thirty-eight years.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앓아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아시고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낫기를</a:t>
            </a:r>
            <a:r>
              <a:rPr dirty="0"/>
              <a:t> </a:t>
            </a:r>
            <a:r>
              <a:rPr dirty="0" err="1"/>
              <a:t>원하느냐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1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him lying there and learned that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been in this condition for a long time, he asked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want to get well?"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47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환자가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움직일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못에</a:t>
            </a:r>
            <a:r>
              <a:rPr dirty="0"/>
              <a:t> </a:t>
            </a:r>
            <a:r>
              <a:rPr dirty="0" err="1"/>
              <a:t>들어가도록</a:t>
            </a:r>
            <a:r>
              <a:rPr lang="ko-KR" altLang="en-US"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도와주는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사람들이</a:t>
            </a:r>
            <a:r>
              <a:rPr lang="ko-KR" altLang="en-US" dirty="0"/>
              <a:t> </a:t>
            </a: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물속에</a:t>
            </a:r>
            <a:r>
              <a:rPr dirty="0"/>
              <a:t> </a:t>
            </a:r>
            <a:r>
              <a:rPr dirty="0" err="1"/>
              <a:t>들어갑니다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1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"Sir," the invalid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no one to help me into the pool</a:t>
            </a:r>
            <a:r>
              <a:rPr lang="ko-KR" altLang="en-US" dirty="0"/>
              <a:t> </a:t>
            </a:r>
            <a:r>
              <a:rPr dirty="0"/>
              <a:t>when the water is stirred.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 am trying to get in,</a:t>
            </a:r>
            <a:r>
              <a:rPr lang="ko-KR" altLang="en-US" dirty="0"/>
              <a:t> </a:t>
            </a:r>
            <a:r>
              <a:rPr dirty="0"/>
              <a:t>someone else goes down ahead of me."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361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걸어가거라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Jesus said to him, "Get up! Pick up your mat and walk."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그러자 그가 곧 나아서 자리를 들고 걸어갔습니다. 그날은 안식일이었습니다.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2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once the man was cured; he picked up his mat and walked.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day on which this took place was a Sabbath,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2287</Words>
  <Application>Microsoft Macintosh PowerPoint</Application>
  <PresentationFormat>와이드스크린</PresentationFormat>
  <Paragraphs>228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2022-09-07T07:07:35Z</dcterms:modified>
</cp:coreProperties>
</file>