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7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5" autoAdjust="0"/>
    <p:restoredTop sz="94780"/>
  </p:normalViewPr>
  <p:slideViewPr>
    <p:cSldViewPr snapToGrid="0" snapToObjects="1">
      <p:cViewPr varScale="1">
        <p:scale>
          <a:sx n="87" d="100"/>
          <a:sy n="87" d="100"/>
        </p:scale>
        <p:origin x="200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2022. 9. 7.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524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있은</a:t>
            </a:r>
            <a:r>
              <a:rPr dirty="0"/>
              <a:t> </a:t>
            </a:r>
            <a:r>
              <a:rPr dirty="0" err="1"/>
              <a:t>지</a:t>
            </a:r>
            <a:r>
              <a:rPr dirty="0"/>
              <a:t> </a:t>
            </a:r>
            <a:r>
              <a:rPr dirty="0" err="1"/>
              <a:t>얼마</a:t>
            </a:r>
            <a:r>
              <a:rPr dirty="0"/>
              <a:t>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갈릴리</a:t>
            </a:r>
            <a:r>
              <a:rPr dirty="0"/>
              <a:t> </a:t>
            </a:r>
            <a:r>
              <a:rPr dirty="0" err="1"/>
              <a:t>바다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디베랴</a:t>
            </a:r>
            <a:r>
              <a:rPr dirty="0"/>
              <a:t> </a:t>
            </a:r>
            <a:r>
              <a:rPr dirty="0" err="1"/>
              <a:t>바다</a:t>
            </a:r>
            <a:r>
              <a:rPr dirty="0"/>
              <a:t> </a:t>
            </a:r>
            <a:r>
              <a:rPr dirty="0" err="1"/>
              <a:t>건너편으로</a:t>
            </a:r>
            <a:r>
              <a:rPr dirty="0"/>
              <a:t> </a:t>
            </a:r>
            <a:r>
              <a:rPr dirty="0" err="1"/>
              <a:t>가셨습니다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933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time after this, Jesus crossed to the far shore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Sea of Galilee (that is, the Sea of Tiberias),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88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“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앉히라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그곳은</a:t>
            </a:r>
            <a:r>
              <a:rPr dirty="0"/>
              <a:t> </a:t>
            </a:r>
            <a:r>
              <a:rPr dirty="0" err="1"/>
              <a:t>넓은</a:t>
            </a:r>
            <a:r>
              <a:rPr dirty="0"/>
              <a:t> </a:t>
            </a:r>
            <a:r>
              <a:rPr dirty="0" err="1"/>
              <a:t>풀밭이었는데</a:t>
            </a:r>
            <a:r>
              <a:rPr dirty="0"/>
              <a:t>, </a:t>
            </a:r>
            <a:r>
              <a:rPr dirty="0" err="1"/>
              <a:t>남자들이</a:t>
            </a:r>
            <a:r>
              <a:rPr dirty="0"/>
              <a:t> </a:t>
            </a:r>
            <a:r>
              <a:rPr dirty="0" err="1"/>
              <a:t>둘러앉으니</a:t>
            </a:r>
            <a:r>
              <a:rPr dirty="0"/>
              <a:t> 5,000명쯤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444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said, "Have the people sit down.</a:t>
            </a:r>
            <a:r>
              <a:rPr lang="en-US" altLang="ko-KR" dirty="0"/>
              <a:t>”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 </a:t>
            </a:r>
            <a:r>
              <a:rPr dirty="0"/>
              <a:t>There was plenty of grass in that place,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men sat down, about five thousand of them.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442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빵을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감사기도를</a:t>
            </a:r>
            <a:r>
              <a:rPr dirty="0"/>
              <a:t> </a:t>
            </a:r>
            <a:r>
              <a:rPr dirty="0" err="1"/>
              <a:t>드리신</a:t>
            </a:r>
            <a:r>
              <a:rPr dirty="0"/>
              <a:t> </a:t>
            </a:r>
            <a:r>
              <a:rPr dirty="0" err="1"/>
              <a:t>후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사람들에게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원하는</a:t>
            </a:r>
            <a:r>
              <a:rPr dirty="0"/>
              <a:t> </a:t>
            </a:r>
            <a:r>
              <a:rPr dirty="0" err="1"/>
              <a:t>만큼씩</a:t>
            </a:r>
            <a:r>
              <a:rPr dirty="0"/>
              <a:t> </a:t>
            </a:r>
            <a:r>
              <a:rPr dirty="0" err="1"/>
              <a:t>나눠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 </a:t>
            </a:r>
            <a:r>
              <a:rPr dirty="0" err="1"/>
              <a:t>물고기를</a:t>
            </a:r>
            <a:r>
              <a:rPr dirty="0"/>
              <a:t> </a:t>
            </a:r>
            <a:r>
              <a:rPr dirty="0" err="1"/>
              <a:t>가지고도</a:t>
            </a:r>
            <a:r>
              <a:rPr dirty="0"/>
              <a:t> </a:t>
            </a:r>
            <a:r>
              <a:rPr dirty="0" err="1"/>
              <a:t>똑같이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112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then took the loaves, gave thanks, and distributed</a:t>
            </a:r>
            <a:r>
              <a:rPr lang="ko-KR" altLang="en-US" dirty="0"/>
              <a:t> </a:t>
            </a:r>
            <a:r>
              <a:rPr dirty="0"/>
              <a:t>to those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were seated as much as they wanted.</a:t>
            </a:r>
            <a:r>
              <a:rPr lang="ko-KR" altLang="en-US" dirty="0"/>
              <a:t> </a:t>
            </a:r>
            <a:r>
              <a:rPr dirty="0"/>
              <a:t>He did the same with the fish.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배불리</a:t>
            </a:r>
            <a:r>
              <a:rPr dirty="0"/>
              <a:t> </a:t>
            </a:r>
            <a:r>
              <a:rPr dirty="0" err="1"/>
              <a:t>먹은</a:t>
            </a:r>
            <a:r>
              <a:rPr dirty="0"/>
              <a:t> </a:t>
            </a:r>
            <a:r>
              <a:rPr dirty="0" err="1"/>
              <a:t>뒤에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제자들에게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하나도</a:t>
            </a:r>
            <a:r>
              <a:rPr dirty="0"/>
              <a:t> </a:t>
            </a:r>
            <a:r>
              <a:rPr dirty="0" err="1"/>
              <a:t>버리지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모아</a:t>
            </a:r>
            <a:r>
              <a:rPr dirty="0"/>
              <a:t> </a:t>
            </a:r>
            <a:r>
              <a:rPr dirty="0" err="1"/>
              <a:t>두라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873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had all had enough to eat, he said to his disciples,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"Gather the pieces that are left over. Let nothing be wasted."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886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모아</a:t>
            </a:r>
            <a:r>
              <a:rPr dirty="0"/>
              <a:t> </a:t>
            </a:r>
            <a:r>
              <a:rPr dirty="0" err="1"/>
              <a:t>보니</a:t>
            </a:r>
            <a:r>
              <a:rPr dirty="0"/>
              <a:t> </a:t>
            </a:r>
            <a:r>
              <a:rPr dirty="0" err="1"/>
              <a:t>보리빵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개로</a:t>
            </a:r>
            <a:r>
              <a:rPr dirty="0"/>
              <a:t> </a:t>
            </a:r>
            <a:r>
              <a:rPr dirty="0" err="1"/>
              <a:t>먹고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12바구니에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찼습니다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368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gathered them and filled twelve baskets</a:t>
            </a:r>
            <a:r>
              <a:rPr lang="ko-KR" altLang="en-US" dirty="0"/>
              <a:t> </a:t>
            </a:r>
            <a:r>
              <a:rPr dirty="0"/>
              <a:t>with the pieces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five barley loaves left over by those who had eaten.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826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행하신</a:t>
            </a:r>
            <a:r>
              <a:rPr dirty="0"/>
              <a:t> </a:t>
            </a:r>
            <a:r>
              <a:rPr dirty="0" err="1"/>
              <a:t>표적을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이분은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세상에</a:t>
            </a:r>
            <a:r>
              <a:rPr dirty="0"/>
              <a:t> </a:t>
            </a:r>
            <a:r>
              <a:rPr dirty="0" err="1"/>
              <a:t>오신다던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예언자가</a:t>
            </a:r>
            <a:r>
              <a:rPr dirty="0"/>
              <a:t> </a:t>
            </a:r>
            <a:r>
              <a:rPr dirty="0" err="1"/>
              <a:t>틀림없다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898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the people saw the miraculous sign that Jesus did,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began to say, "Surely this is the Prophet who is to come into the world."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강제로</a:t>
            </a:r>
            <a:r>
              <a:rPr dirty="0"/>
              <a:t> </a:t>
            </a:r>
            <a:r>
              <a:rPr dirty="0" err="1"/>
              <a:t>자기를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</a:t>
            </a:r>
            <a:r>
              <a:rPr dirty="0"/>
              <a:t> </a:t>
            </a:r>
            <a:r>
              <a:rPr dirty="0" err="1"/>
              <a:t>삼으려</a:t>
            </a:r>
            <a:r>
              <a:rPr dirty="0"/>
              <a:t> </a:t>
            </a:r>
            <a:r>
              <a:rPr dirty="0" err="1"/>
              <a:t>한다는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아시고</a:t>
            </a:r>
            <a:r>
              <a:rPr lang="ko-KR" altLang="en-US" dirty="0"/>
              <a:t> </a:t>
            </a:r>
            <a:r>
              <a:rPr dirty="0" err="1"/>
              <a:t>혼자서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산으로</a:t>
            </a:r>
            <a:r>
              <a:rPr dirty="0"/>
              <a:t> </a:t>
            </a:r>
            <a:r>
              <a:rPr dirty="0" err="1"/>
              <a:t>올라가셨습니다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643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Jesus, knowing that they intended to come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make him king by force, withdrew again to a mountain by himself.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날이 저물자 예수의 제자들은 바다로 내려갔습니다.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evening came, his disciples went down to the lake,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배를</a:t>
            </a:r>
            <a:r>
              <a:rPr dirty="0"/>
              <a:t> </a:t>
            </a:r>
            <a:r>
              <a:rPr dirty="0" err="1"/>
              <a:t>타고</a:t>
            </a:r>
            <a:r>
              <a:rPr dirty="0"/>
              <a:t> </a:t>
            </a:r>
            <a:r>
              <a:rPr dirty="0" err="1"/>
              <a:t>바다를</a:t>
            </a:r>
            <a:r>
              <a:rPr dirty="0"/>
              <a:t> </a:t>
            </a:r>
            <a:r>
              <a:rPr dirty="0" err="1"/>
              <a:t>건너</a:t>
            </a:r>
            <a:r>
              <a:rPr dirty="0"/>
              <a:t> </a:t>
            </a:r>
            <a:r>
              <a:rPr dirty="0" err="1"/>
              <a:t>가버나움으로</a:t>
            </a:r>
            <a:r>
              <a:rPr dirty="0"/>
              <a:t> </a:t>
            </a:r>
            <a:r>
              <a:rPr dirty="0" err="1"/>
              <a:t>향했습니다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날은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어두워졌고</a:t>
            </a:r>
            <a:r>
              <a:rPr dirty="0"/>
              <a:t> </a:t>
            </a: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곳으로</a:t>
            </a:r>
            <a:r>
              <a:rPr dirty="0"/>
              <a:t> </a:t>
            </a:r>
            <a:r>
              <a:rPr dirty="0" err="1"/>
              <a:t>오시지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152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they got into a boat and set off across the lake for Capernaum.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now it was dark, and Jesus had not yet joined them.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세찬 바람이 불어 물살이 거세어졌습니다.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 strong wind was blowing and the waters grew rough.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노를</a:t>
            </a:r>
            <a:r>
              <a:rPr dirty="0"/>
              <a:t> </a:t>
            </a:r>
            <a:r>
              <a:rPr dirty="0" err="1"/>
              <a:t>저어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25-30스타디온쯤 </a:t>
            </a:r>
            <a:r>
              <a:rPr dirty="0" err="1"/>
              <a:t>갔을</a:t>
            </a:r>
            <a:r>
              <a:rPr dirty="0"/>
              <a:t> </a:t>
            </a:r>
            <a:r>
              <a:rPr dirty="0" err="1"/>
              <a:t>때에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물</a:t>
            </a:r>
            <a:r>
              <a:rPr dirty="0"/>
              <a:t> </a:t>
            </a:r>
            <a:r>
              <a:rPr dirty="0" err="1"/>
              <a:t>위를</a:t>
            </a:r>
            <a:r>
              <a:rPr dirty="0"/>
              <a:t> </a:t>
            </a:r>
            <a:r>
              <a:rPr dirty="0" err="1"/>
              <a:t>걸어서</a:t>
            </a:r>
            <a:r>
              <a:rPr dirty="0"/>
              <a:t> </a:t>
            </a:r>
            <a:r>
              <a:rPr dirty="0" err="1"/>
              <a:t>배</a:t>
            </a:r>
            <a:r>
              <a:rPr dirty="0"/>
              <a:t> </a:t>
            </a:r>
            <a:r>
              <a:rPr dirty="0" err="1"/>
              <a:t>쪽으로</a:t>
            </a:r>
            <a:r>
              <a:rPr dirty="0"/>
              <a:t> </a:t>
            </a:r>
            <a:r>
              <a:rPr dirty="0" err="1"/>
              <a:t>다가오시는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보였습니다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두려웠습니다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206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had rowed three or three and a half miles,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saw Jesus approaching the boat, walking on the water;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were terrified.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그러자 환자들에게 표적을 베푸시는 것을 본 많은 무리가 예수를 따랐습니다.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255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great crowd of people followed him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they saw the miraculous signs he had performed on the sick.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그러자 예수께서 그들에게 말씀하셨습니다. “나다. 두려워하지 말라.”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he said to them, "It is I; don't be afraid."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기꺼이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배</a:t>
            </a:r>
            <a:r>
              <a:rPr dirty="0"/>
              <a:t> </a:t>
            </a:r>
            <a:r>
              <a:rPr dirty="0" err="1"/>
              <a:t>안으로</a:t>
            </a:r>
            <a:r>
              <a:rPr dirty="0"/>
              <a:t> </a:t>
            </a:r>
            <a:r>
              <a:rPr dirty="0" err="1"/>
              <a:t>모셨습니다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배는</a:t>
            </a:r>
            <a:r>
              <a:rPr dirty="0"/>
              <a:t> </a:t>
            </a: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가려던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도착했습니다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835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were willing to take him into the boat,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immediately the boat reached the shore where they were heading.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57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다음날</a:t>
            </a:r>
            <a:r>
              <a:rPr dirty="0"/>
              <a:t> </a:t>
            </a:r>
            <a:r>
              <a:rPr dirty="0" err="1"/>
              <a:t>건너편</a:t>
            </a:r>
            <a:r>
              <a:rPr dirty="0"/>
              <a:t> </a:t>
            </a:r>
            <a:r>
              <a:rPr dirty="0" err="1"/>
              <a:t>바닷가에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사람들은</a:t>
            </a:r>
            <a:r>
              <a:rPr lang="ko-KR" altLang="en-US" dirty="0"/>
              <a:t>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배가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척밖에</a:t>
            </a:r>
            <a:r>
              <a:rPr dirty="0"/>
              <a:t> </a:t>
            </a:r>
            <a:r>
              <a:rPr dirty="0" err="1"/>
              <a:t>없었던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예수께서</a:t>
            </a:r>
            <a:r>
              <a:rPr lang="ko-KR" altLang="en-US" dirty="0"/>
              <a:t> </a:t>
            </a:r>
            <a:r>
              <a:rPr dirty="0" err="1"/>
              <a:t>제자들이</a:t>
            </a:r>
            <a:r>
              <a:rPr dirty="0"/>
              <a:t> </a:t>
            </a:r>
            <a:r>
              <a:rPr dirty="0" err="1"/>
              <a:t>탄</a:t>
            </a:r>
            <a:r>
              <a:rPr dirty="0"/>
              <a:t> </a:t>
            </a:r>
            <a:r>
              <a:rPr dirty="0" err="1"/>
              <a:t>배에</a:t>
            </a:r>
            <a:r>
              <a:rPr dirty="0"/>
              <a:t> </a:t>
            </a:r>
            <a:r>
              <a:rPr dirty="0" err="1"/>
              <a:t>오르시지</a:t>
            </a:r>
            <a:r>
              <a:rPr dirty="0"/>
              <a:t> </a:t>
            </a:r>
            <a:r>
              <a:rPr dirty="0" err="1"/>
              <a:t>않고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제자들끼리</a:t>
            </a:r>
            <a:r>
              <a:rPr dirty="0"/>
              <a:t> </a:t>
            </a:r>
            <a:r>
              <a:rPr dirty="0" err="1"/>
              <a:t>건너갔다는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알았습니다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024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next day the crowd that had stayed on the opposite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shore of the lake realized that only one boat had been there,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that Jesus had not entered it with his disciples,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that they had gone away alone.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028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(</a:t>
            </a: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디베랴로부터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몇</a:t>
            </a:r>
            <a:r>
              <a:rPr dirty="0"/>
              <a:t> </a:t>
            </a:r>
            <a:r>
              <a:rPr dirty="0" err="1"/>
              <a:t>척의</a:t>
            </a:r>
            <a:r>
              <a:rPr dirty="0"/>
              <a:t> </a:t>
            </a:r>
            <a:r>
              <a:rPr dirty="0" err="1"/>
              <a:t>배가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감사기도를</a:t>
            </a:r>
            <a:r>
              <a:rPr dirty="0"/>
              <a:t> </a:t>
            </a:r>
            <a:r>
              <a:rPr dirty="0" err="1"/>
              <a:t>드리고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빵을</a:t>
            </a:r>
            <a:r>
              <a:rPr dirty="0"/>
              <a:t> </a:t>
            </a:r>
            <a:r>
              <a:rPr dirty="0" err="1"/>
              <a:t>먹이셨던</a:t>
            </a:r>
            <a:r>
              <a:rPr dirty="0"/>
              <a:t> </a:t>
            </a:r>
            <a:r>
              <a:rPr dirty="0" err="1"/>
              <a:t>그곳</a:t>
            </a:r>
            <a:r>
              <a:rPr dirty="0"/>
              <a:t> </a:t>
            </a:r>
            <a:r>
              <a:rPr dirty="0" err="1"/>
              <a:t>가까이에</a:t>
            </a:r>
            <a:r>
              <a:rPr dirty="0"/>
              <a:t> </a:t>
            </a:r>
            <a:r>
              <a:rPr dirty="0" err="1"/>
              <a:t>닿았습니다</a:t>
            </a:r>
            <a:r>
              <a:rPr dirty="0"/>
              <a:t>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964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some boats from Tiberias landed near the place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the people had eaten the bread after the Lord had given thanks.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06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예수나</a:t>
            </a:r>
            <a:r>
              <a:rPr dirty="0"/>
              <a:t> </a:t>
            </a:r>
            <a:r>
              <a:rPr dirty="0" err="1"/>
              <a:t>제자들이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없다는</a:t>
            </a:r>
            <a:r>
              <a:rPr dirty="0"/>
              <a:t> </a:t>
            </a:r>
            <a:r>
              <a:rPr dirty="0" err="1"/>
              <a:t>사실을</a:t>
            </a:r>
            <a:r>
              <a:rPr dirty="0"/>
              <a:t> </a:t>
            </a:r>
            <a:r>
              <a:rPr dirty="0" err="1"/>
              <a:t>알고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배를</a:t>
            </a:r>
            <a:r>
              <a:rPr dirty="0"/>
              <a:t> </a:t>
            </a:r>
            <a:r>
              <a:rPr dirty="0" err="1"/>
              <a:t>타고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찾으러</a:t>
            </a:r>
            <a:r>
              <a:rPr dirty="0"/>
              <a:t> </a:t>
            </a:r>
            <a:r>
              <a:rPr dirty="0" err="1"/>
              <a:t>가버나움으로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483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Once the crowd realized that neither Jesus nor his disciples were there,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got into the boats and went to Capernaum in search of Jesus.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바다</a:t>
            </a:r>
            <a:r>
              <a:rPr dirty="0"/>
              <a:t> </a:t>
            </a:r>
            <a:r>
              <a:rPr dirty="0" err="1"/>
              <a:t>건너편에서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발견하고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랍비여</a:t>
            </a:r>
            <a:r>
              <a:rPr dirty="0"/>
              <a:t>, </a:t>
            </a:r>
            <a:r>
              <a:rPr dirty="0" err="1"/>
              <a:t>언제</a:t>
            </a:r>
            <a:r>
              <a:rPr dirty="0"/>
              <a:t> </a:t>
            </a:r>
            <a:r>
              <a:rPr dirty="0" err="1"/>
              <a:t>여기에</a:t>
            </a:r>
            <a:r>
              <a:rPr dirty="0"/>
              <a:t> </a:t>
            </a:r>
            <a:r>
              <a:rPr dirty="0" err="1"/>
              <a:t>오셨습니까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139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found him on the other side of the lake, they asked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"Rabbi, when did you get here?"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153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 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찾는</a:t>
            </a:r>
            <a:r>
              <a:rPr dirty="0"/>
              <a:t> </a:t>
            </a:r>
            <a:r>
              <a:rPr dirty="0" err="1"/>
              <a:t>까닭은</a:t>
            </a:r>
            <a:r>
              <a:rPr dirty="0"/>
              <a:t> </a:t>
            </a:r>
            <a:r>
              <a:rPr dirty="0" err="1"/>
              <a:t>표적을</a:t>
            </a:r>
            <a:r>
              <a:rPr dirty="0"/>
              <a:t> </a:t>
            </a:r>
            <a:r>
              <a:rPr dirty="0" err="1"/>
              <a:t>보았기</a:t>
            </a:r>
            <a:r>
              <a:rPr dirty="0"/>
              <a:t> </a:t>
            </a:r>
            <a:r>
              <a:rPr dirty="0" err="1"/>
              <a:t>때문이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빵을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배가</a:t>
            </a:r>
            <a:r>
              <a:rPr dirty="0"/>
              <a:t> </a:t>
            </a:r>
            <a:r>
              <a:rPr dirty="0" err="1"/>
              <a:t>불렀기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644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answered,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tell you the truth, you are looking for me,</a:t>
            </a:r>
            <a:r>
              <a:rPr lang="ko-KR" altLang="en-US" dirty="0"/>
              <a:t> </a:t>
            </a:r>
            <a:r>
              <a:rPr dirty="0"/>
              <a:t>not because</a:t>
            </a:r>
            <a:r>
              <a:rPr lang="ko-KR" altLang="en-US" dirty="0"/>
              <a:t> </a:t>
            </a:r>
            <a:r>
              <a:rPr dirty="0"/>
              <a:t>you saw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miraculous signs but because you ate the loaves</a:t>
            </a:r>
            <a:r>
              <a:rPr lang="ko-KR" altLang="en-US" dirty="0"/>
              <a:t> </a:t>
            </a:r>
            <a:r>
              <a:rPr dirty="0"/>
              <a:t>and had your fill.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425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썩어</a:t>
            </a:r>
            <a:r>
              <a:rPr dirty="0"/>
              <a:t> </a:t>
            </a:r>
            <a:r>
              <a:rPr dirty="0" err="1"/>
              <a:t>없어질</a:t>
            </a:r>
            <a:r>
              <a:rPr dirty="0"/>
              <a:t> </a:t>
            </a:r>
            <a:r>
              <a:rPr dirty="0" err="1"/>
              <a:t>양식을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일하지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영생하기까지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양식을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일하라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인자가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양식을</a:t>
            </a:r>
            <a:r>
              <a:rPr dirty="0"/>
              <a:t> </a:t>
            </a:r>
            <a:r>
              <a:rPr dirty="0" err="1"/>
              <a:t>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인자를</a:t>
            </a:r>
            <a:r>
              <a:rPr dirty="0"/>
              <a:t> </a:t>
            </a:r>
            <a:r>
              <a:rPr dirty="0" err="1"/>
              <a:t>인정하셨기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648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work for food that spoils,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for food that endures to eternal life,</a:t>
            </a:r>
            <a:r>
              <a:rPr lang="ko-KR" altLang="en-US" dirty="0"/>
              <a:t> </a:t>
            </a:r>
            <a:r>
              <a:rPr dirty="0"/>
              <a:t>which the Son of Man will give you.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him God the Father has placed his seal of approval."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그러자 그들이 예수께 물었습니다. “우리가 어떻게 하면 하나님의 일을 하겠습니까?”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they asked him, "What must we do to do the works God requires?"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예수께서 대답하셨습니다. “하나님의 일이란 바로 하나님께서 보내신 이를 믿는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Jesus answered, "The work of God is this: to believe in the one he has sent."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예수께서는 산에 올라가서 제자들과 함께 앉으셨습니다.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Jesus went up on a mountainside and sat down with his disciples.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549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믿을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있도록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표적을</a:t>
            </a:r>
            <a:r>
              <a:rPr dirty="0"/>
              <a:t> </a:t>
            </a:r>
            <a:r>
              <a:rPr dirty="0" err="1"/>
              <a:t>보이시겠습니까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하시려는</a:t>
            </a:r>
            <a:r>
              <a:rPr dirty="0"/>
              <a:t> </a:t>
            </a:r>
            <a:r>
              <a:rPr dirty="0" err="1"/>
              <a:t>것입니까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191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asked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 miraculous sign then will you give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that we may see it and believe you? What will you do?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327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조상들은</a:t>
            </a:r>
            <a:r>
              <a:rPr dirty="0"/>
              <a:t> </a:t>
            </a:r>
            <a:r>
              <a:rPr dirty="0" err="1"/>
              <a:t>광야에서</a:t>
            </a:r>
            <a:r>
              <a:rPr dirty="0"/>
              <a:t> </a:t>
            </a:r>
            <a:r>
              <a:rPr dirty="0" err="1"/>
              <a:t>만나를</a:t>
            </a:r>
            <a:r>
              <a:rPr dirty="0"/>
              <a:t> </a:t>
            </a:r>
            <a:r>
              <a:rPr dirty="0" err="1"/>
              <a:t>먹었습니다</a:t>
            </a:r>
            <a:r>
              <a:rPr dirty="0"/>
              <a:t>. </a:t>
            </a:r>
            <a:r>
              <a:rPr dirty="0" err="1"/>
              <a:t>성경에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기록됐습니다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빵을</a:t>
            </a:r>
            <a:r>
              <a:rPr dirty="0"/>
              <a:t> </a:t>
            </a:r>
            <a:r>
              <a:rPr dirty="0" err="1"/>
              <a:t>내려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먹게</a:t>
            </a:r>
            <a:r>
              <a:rPr dirty="0"/>
              <a:t> </a:t>
            </a:r>
            <a:r>
              <a:rPr dirty="0" err="1"/>
              <a:t>하셨다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501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Our forefathers ate the manna in the desert; as it is written: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`He gave them bread from heaven to eat.'"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빵을</a:t>
            </a:r>
            <a:r>
              <a:rPr dirty="0"/>
              <a:t> </a:t>
            </a:r>
            <a:r>
              <a:rPr dirty="0" err="1"/>
              <a:t>내려</a:t>
            </a:r>
            <a:r>
              <a:rPr dirty="0"/>
              <a:t> </a:t>
            </a:r>
            <a:r>
              <a:rPr dirty="0" err="1"/>
              <a:t>준</a:t>
            </a:r>
            <a:r>
              <a:rPr dirty="0"/>
              <a:t> </a:t>
            </a:r>
            <a:r>
              <a:rPr dirty="0" err="1"/>
              <a:t>분은</a:t>
            </a:r>
            <a:r>
              <a:rPr dirty="0"/>
              <a:t> </a:t>
            </a: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아니다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하늘로부터</a:t>
            </a:r>
            <a:r>
              <a:rPr dirty="0"/>
              <a:t> </a:t>
            </a:r>
            <a:r>
              <a:rPr dirty="0" err="1"/>
              <a:t>참된</a:t>
            </a:r>
            <a:r>
              <a:rPr dirty="0"/>
              <a:t> </a:t>
            </a:r>
            <a:r>
              <a:rPr dirty="0" err="1"/>
              <a:t>빵을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내려</a:t>
            </a:r>
            <a:r>
              <a:rPr dirty="0"/>
              <a:t> </a:t>
            </a:r>
            <a:r>
              <a:rPr dirty="0" err="1"/>
              <a:t>주시는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387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said to them, "I tell you the truth, it is not Moses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has given you the bread from heaven,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it is my Father who gives you the true bread from heaven.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하나님의 빵은 하늘에서 내려와 세상에 생명을 주시는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421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bread of God is he who comes down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heaven</a:t>
            </a:r>
            <a:r>
              <a:rPr lang="ko-KR" altLang="en-US" dirty="0"/>
              <a:t> </a:t>
            </a:r>
            <a:r>
              <a:rPr dirty="0"/>
              <a:t>and gives life to the world."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그들이 말했습니다. “주여, 그 빵을 항상 우리에게 주십시오.”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"Sir," they said, "from now on give us this bread."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76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생명의</a:t>
            </a:r>
            <a:r>
              <a:rPr dirty="0"/>
              <a:t> </a:t>
            </a:r>
            <a:r>
              <a:rPr dirty="0" err="1"/>
              <a:t>빵이다</a:t>
            </a:r>
            <a:r>
              <a:rPr dirty="0"/>
              <a:t>.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오는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배고프지</a:t>
            </a:r>
            <a:r>
              <a:rPr dirty="0"/>
              <a:t> </a:t>
            </a:r>
            <a:r>
              <a:rPr dirty="0" err="1"/>
              <a:t>않고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믿는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목마르지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980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Jesus declared, "I am the bread of life.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comes to me will never go hungry,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who believes in me will never be thirsty.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그러나 내가 이미 말한 대로 너희는 나를 보고도 여전히 믿지 않는구나.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as I told you, you have seen me and still you do not believe.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80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올</a:t>
            </a:r>
            <a:r>
              <a:rPr dirty="0"/>
              <a:t> </a:t>
            </a:r>
            <a:r>
              <a:rPr dirty="0" err="1"/>
              <a:t>것이요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내게로</a:t>
            </a:r>
            <a:r>
              <a:rPr dirty="0"/>
              <a:t> </a:t>
            </a:r>
            <a:r>
              <a:rPr dirty="0" err="1"/>
              <a:t>나오는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내쫓지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555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that the Father gives me will come to 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GB" dirty="0"/>
              <a:t>a</a:t>
            </a:r>
            <a:r>
              <a:rPr dirty="0" err="1"/>
              <a:t>nd</a:t>
            </a:r>
            <a:r>
              <a:rPr dirty="0"/>
              <a:t> whoever comes to me I will never drive away.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내려온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뜻이</a:t>
            </a:r>
            <a:r>
              <a:rPr dirty="0"/>
              <a:t> </a:t>
            </a:r>
            <a:r>
              <a:rPr dirty="0" err="1"/>
              <a:t>아니라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보내신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뜻을</a:t>
            </a:r>
            <a:r>
              <a:rPr dirty="0"/>
              <a:t> </a:t>
            </a:r>
            <a:r>
              <a:rPr dirty="0" err="1"/>
              <a:t>이루려는</a:t>
            </a:r>
            <a:r>
              <a:rPr dirty="0"/>
              <a:t>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107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have come down from heaven not to do my will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to do the will of him who sent me.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16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보내신</a:t>
            </a:r>
            <a:r>
              <a:rPr dirty="0"/>
              <a:t> </a:t>
            </a:r>
            <a:r>
              <a:rPr dirty="0" err="1"/>
              <a:t>분의</a:t>
            </a:r>
            <a:r>
              <a:rPr dirty="0"/>
              <a:t> </a:t>
            </a:r>
            <a:r>
              <a:rPr dirty="0" err="1"/>
              <a:t>뜻은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중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잃지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마지막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살리는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183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this is the will of him who sent me,</a:t>
            </a:r>
            <a:r>
              <a:rPr lang="ko-KR" altLang="en-US" dirty="0"/>
              <a:t> </a:t>
            </a:r>
            <a:r>
              <a:rPr dirty="0"/>
              <a:t>that I shall lose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none of all that he has given me,</a:t>
            </a:r>
            <a:r>
              <a:rPr lang="ko-KR" altLang="en-US" dirty="0"/>
              <a:t> </a:t>
            </a:r>
            <a:r>
              <a:rPr dirty="0"/>
              <a:t>but raise them up at the last day.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그때는 유대 사람의 명절인 유월절이 가까운 때였습니다.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Jewish Passover Feast was near.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179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뜻은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믿는</a:t>
            </a:r>
            <a:r>
              <a:rPr dirty="0"/>
              <a:t> </a:t>
            </a:r>
            <a:r>
              <a:rPr dirty="0" err="1"/>
              <a:t>사람마다</a:t>
            </a:r>
            <a:r>
              <a:rPr dirty="0"/>
              <a:t> </a:t>
            </a:r>
            <a:r>
              <a:rPr dirty="0" err="1"/>
              <a:t>영생을</a:t>
            </a:r>
            <a:r>
              <a:rPr dirty="0"/>
              <a:t> </a:t>
            </a:r>
            <a:r>
              <a:rPr dirty="0" err="1"/>
              <a:t>얻게</a:t>
            </a:r>
            <a:r>
              <a:rPr dirty="0"/>
              <a:t> </a:t>
            </a:r>
            <a:r>
              <a:rPr dirty="0" err="1"/>
              <a:t>하시는</a:t>
            </a:r>
            <a:r>
              <a:rPr dirty="0"/>
              <a:t> </a:t>
            </a:r>
            <a:r>
              <a:rPr dirty="0" err="1"/>
              <a:t>것이니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마지막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살릴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387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my Father's will is that everyone who looks to the Son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believes in him shall have eternal life, and I will raise him up at the last day."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909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말씀에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수군거리기</a:t>
            </a:r>
            <a:r>
              <a:rPr dirty="0"/>
              <a:t> </a:t>
            </a:r>
            <a:r>
              <a:rPr dirty="0" err="1"/>
              <a:t>시작했습니다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</a:t>
            </a:r>
            <a:r>
              <a:rPr dirty="0"/>
              <a:t> “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내려온</a:t>
            </a:r>
            <a:r>
              <a:rPr dirty="0"/>
              <a:t> </a:t>
            </a:r>
            <a:r>
              <a:rPr dirty="0" err="1"/>
              <a:t>빵이다”라고</a:t>
            </a:r>
            <a:r>
              <a:rPr dirty="0"/>
              <a:t> </a:t>
            </a:r>
            <a:r>
              <a:rPr dirty="0" err="1"/>
              <a:t>말씀하셨기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348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this the Jews began to grumble about him because he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am the bread that came down from heaven."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7345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저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요셉의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예수가</a:t>
            </a:r>
            <a:r>
              <a:rPr dirty="0"/>
              <a:t> </a:t>
            </a:r>
            <a:r>
              <a:rPr dirty="0" err="1"/>
              <a:t>아닌가</a:t>
            </a:r>
            <a:r>
              <a:rPr dirty="0"/>
              <a:t>?</a:t>
            </a:r>
            <a:r>
              <a:rPr lang="ko-KR" altLang="en-US"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부모를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않는가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왔다’고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있는가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583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"Is this not Jesus, the son of Joseph,</a:t>
            </a:r>
            <a:r>
              <a:rPr lang="ko-KR" altLang="en-US" dirty="0"/>
              <a:t> </a:t>
            </a:r>
            <a:r>
              <a:rPr dirty="0"/>
              <a:t>whose father and mother we know?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can he now say,</a:t>
            </a:r>
            <a:r>
              <a:rPr lang="ko-KR" altLang="en-US" dirty="0"/>
              <a:t> </a:t>
            </a:r>
            <a:r>
              <a:rPr dirty="0"/>
              <a:t>`I came down from heaven'?"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43</a:t>
            </a:r>
            <a:br/>
            <a:r>
              <a:t>예수께서 대답하셨습니다. “서로 수군거리지 말라.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"Stop grumbling among yourselves," Jesus answered.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745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44</a:t>
            </a:r>
            <a:br>
              <a:rPr dirty="0"/>
            </a:b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보내신</a:t>
            </a:r>
            <a:r>
              <a:rPr dirty="0"/>
              <a:t> </a:t>
            </a: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</a:t>
            </a:r>
            <a:r>
              <a:rPr dirty="0" err="1"/>
              <a:t>주시지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누구도</a:t>
            </a:r>
            <a:r>
              <a:rPr dirty="0"/>
              <a:t> </a:t>
            </a:r>
            <a:r>
              <a:rPr dirty="0" err="1"/>
              <a:t>내게로</a:t>
            </a:r>
            <a:r>
              <a:rPr dirty="0"/>
              <a:t> </a:t>
            </a:r>
            <a:r>
              <a:rPr dirty="0" err="1"/>
              <a:t>올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오는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마지막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살릴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220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 one can come to me unless the Father who sent me draws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raise him up at the last day.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462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45</a:t>
            </a:r>
            <a:br>
              <a:rPr dirty="0"/>
            </a:br>
            <a:r>
              <a:rPr dirty="0" err="1"/>
              <a:t>예언서에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기록됐다</a:t>
            </a:r>
            <a:r>
              <a:rPr dirty="0"/>
              <a:t>. ‘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가르침을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아버지께로부터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배운</a:t>
            </a:r>
            <a:r>
              <a:rPr dirty="0"/>
              <a:t> </a:t>
            </a:r>
            <a:r>
              <a:rPr dirty="0" err="1"/>
              <a:t>사람마다</a:t>
            </a:r>
            <a:r>
              <a:rPr dirty="0"/>
              <a:t> </a:t>
            </a:r>
            <a:r>
              <a:rPr dirty="0" err="1"/>
              <a:t>내게로</a:t>
            </a:r>
            <a:r>
              <a:rPr dirty="0"/>
              <a:t> </a:t>
            </a:r>
            <a:r>
              <a:rPr dirty="0" err="1"/>
              <a:t>온다</a:t>
            </a:r>
            <a:r>
              <a:rPr dirty="0"/>
              <a:t>. 사54:13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336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written in the Prophets: `They will all be taught by God.'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Everyone who listens to the Father and learns from him comes to me.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46</a:t>
            </a:r>
            <a:br>
              <a:rPr dirty="0"/>
            </a:b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말은</a:t>
            </a:r>
            <a:r>
              <a:rPr dirty="0"/>
              <a:t> </a:t>
            </a:r>
            <a:r>
              <a:rPr dirty="0" err="1"/>
              <a:t>아버지를</a:t>
            </a:r>
            <a:r>
              <a:rPr dirty="0"/>
              <a:t> </a:t>
            </a:r>
            <a:r>
              <a:rPr dirty="0" err="1"/>
              <a:t>본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있다는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하나님께로부터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사람만이</a:t>
            </a:r>
            <a:r>
              <a:rPr dirty="0"/>
              <a:t> </a:t>
            </a:r>
            <a:r>
              <a:rPr dirty="0" err="1"/>
              <a:t>아버지를</a:t>
            </a:r>
            <a:r>
              <a:rPr dirty="0"/>
              <a:t> </a:t>
            </a:r>
            <a:r>
              <a:rPr dirty="0" err="1"/>
              <a:t>보았다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522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one has seen the Father except the one who is from God;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only he has seen the Father.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47</a:t>
            </a:r>
            <a:br/>
            <a:r>
              <a:t>내가 진실로 진실로 너희에게 말한다. 믿는 사람은 영생을 가지고 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tell you the truth, he who believes has everlasting life.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48</a:t>
            </a:r>
            <a:br/>
            <a:r>
              <a:t>나는 생명의 빵이다.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am the bread of life.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49</a:t>
            </a:r>
            <a:br/>
            <a:r>
              <a:t>너희 조상들은 광야에서 만나를 먹었지만 결국 죽었다.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Your forefathers ate the manna in the desert, yet they died.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865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자기에게로</a:t>
            </a:r>
            <a:r>
              <a:rPr dirty="0"/>
              <a:t> </a:t>
            </a:r>
            <a:r>
              <a:rPr dirty="0" err="1"/>
              <a:t>몰려오는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보시고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빌립에게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“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어디에서</a:t>
            </a:r>
            <a:r>
              <a:rPr dirty="0"/>
              <a:t> </a:t>
            </a:r>
            <a:r>
              <a:rPr dirty="0" err="1"/>
              <a:t>빵을</a:t>
            </a:r>
            <a:r>
              <a:rPr dirty="0"/>
              <a:t> </a:t>
            </a:r>
            <a:r>
              <a:rPr dirty="0" err="1"/>
              <a:t>사서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먹이겠느냐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575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Jesus looked up and saw a great crowd coming toward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 to Philip, "Where shall we buy bread for these people to eat?"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50</a:t>
            </a:r>
            <a:br/>
            <a:r>
              <a:t>그러나 여기 하늘에서 내려온 빵이 있는데 누구든지 이 빵을 먹으면 죽지 않는다.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915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here is the bread that comes down from heaven,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a man may eat and not die.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349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51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내려온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빵이다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빵을</a:t>
            </a:r>
            <a:r>
              <a:rPr dirty="0"/>
              <a:t> </a:t>
            </a:r>
            <a:r>
              <a:rPr dirty="0" err="1"/>
              <a:t>먹는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줄</a:t>
            </a:r>
            <a:r>
              <a:rPr dirty="0"/>
              <a:t> </a:t>
            </a:r>
            <a:r>
              <a:rPr dirty="0" err="1"/>
              <a:t>빵은</a:t>
            </a:r>
            <a:r>
              <a:rPr dirty="0"/>
              <a:t> </a:t>
            </a: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세상의</a:t>
            </a:r>
            <a:r>
              <a:rPr dirty="0"/>
              <a:t> </a:t>
            </a: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살이다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672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the living bread that came down from heaven.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anyone eats of this bread, he will live forever.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bread is my flesh, which I will give for the life of the world."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18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52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자기들끼리</a:t>
            </a:r>
            <a:r>
              <a:rPr dirty="0"/>
              <a:t> </a:t>
            </a:r>
            <a:r>
              <a:rPr dirty="0" err="1"/>
              <a:t>논쟁하기</a:t>
            </a:r>
            <a:r>
              <a:rPr dirty="0"/>
              <a:t> </a:t>
            </a:r>
            <a:r>
              <a:rPr dirty="0" err="1"/>
              <a:t>시작했습니다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살을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주어</a:t>
            </a:r>
            <a:r>
              <a:rPr dirty="0"/>
              <a:t> </a:t>
            </a:r>
            <a:r>
              <a:rPr dirty="0" err="1"/>
              <a:t>먹게</a:t>
            </a:r>
            <a:r>
              <a:rPr dirty="0"/>
              <a:t> </a:t>
            </a:r>
            <a:r>
              <a:rPr dirty="0" err="1"/>
              <a:t>한단</a:t>
            </a:r>
            <a:r>
              <a:rPr dirty="0"/>
              <a:t> </a:t>
            </a:r>
            <a:r>
              <a:rPr dirty="0" err="1"/>
              <a:t>말인가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984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Jews began to argue sharply among themselves,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"How can this man give us his flesh to eat?"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496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53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인자의</a:t>
            </a:r>
            <a:r>
              <a:rPr dirty="0"/>
              <a:t> </a:t>
            </a:r>
            <a:r>
              <a:rPr dirty="0" err="1"/>
              <a:t>살을</a:t>
            </a:r>
            <a:r>
              <a:rPr dirty="0"/>
              <a:t> </a:t>
            </a:r>
            <a:r>
              <a:rPr dirty="0" err="1"/>
              <a:t>먹지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인자의</a:t>
            </a:r>
            <a:r>
              <a:rPr dirty="0"/>
              <a:t>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마시지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생명이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214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said to them, "I tell you the truth,</a:t>
            </a:r>
            <a:r>
              <a:rPr lang="ko-KR" altLang="en-US" dirty="0"/>
              <a:t> </a:t>
            </a:r>
            <a:r>
              <a:rPr dirty="0"/>
              <a:t>unless you eat the flesh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Son of Man and drink his blood, you have no life in you.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54</a:t>
            </a:r>
            <a:br/>
            <a:r>
              <a:t>누구든지 내 살을 먹고 내 피를 마시는 사람은 영생이 있고 내가 마지막 날에 살릴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292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Whoever eats my flesh and drinks my blood has eternal life,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raise him up at the last day.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55</a:t>
            </a:r>
            <a:br/>
            <a:r>
              <a:t>내 살이야말로 참된 양식이요, 내 피야말로 참된 음료다.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my flesh is real food and my blood is real drink.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56</a:t>
            </a:r>
            <a:br/>
            <a:r>
              <a:t>누구든지 내 살을 먹고 내 피를 마시는 사람은 내 안에 있고 나도 그 안에 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Whoever eats my flesh and drinks my blood remains in me, and I in him.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28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57</a:t>
            </a:r>
            <a:br>
              <a:rPr dirty="0"/>
            </a:b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</a:t>
            </a: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보내셨고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것처럼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먹는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나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755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Just as the living Father sent me and I live because of the Father,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one who feeds on me will live because of me.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58</a:t>
            </a:r>
            <a:br>
              <a:rPr dirty="0"/>
            </a:b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내려온</a:t>
            </a:r>
            <a:r>
              <a:rPr dirty="0"/>
              <a:t> </a:t>
            </a:r>
            <a:r>
              <a:rPr dirty="0" err="1"/>
              <a:t>빵이다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조상들이</a:t>
            </a:r>
            <a:r>
              <a:rPr dirty="0"/>
              <a:t> </a:t>
            </a:r>
            <a:r>
              <a:rPr dirty="0" err="1"/>
              <a:t>광야에서</a:t>
            </a:r>
            <a:r>
              <a:rPr dirty="0"/>
              <a:t> </a:t>
            </a:r>
            <a:r>
              <a:rPr dirty="0" err="1"/>
              <a:t>먹고도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빵이</a:t>
            </a:r>
            <a:r>
              <a:rPr dirty="0"/>
              <a:t> </a:t>
            </a:r>
            <a:r>
              <a:rPr dirty="0" err="1"/>
              <a:t>아니다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빵을</a:t>
            </a:r>
            <a:r>
              <a:rPr dirty="0"/>
              <a:t> </a:t>
            </a:r>
            <a:r>
              <a:rPr dirty="0" err="1"/>
              <a:t>먹는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759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the bread that came down from heaven.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forefathers ate manna and died,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who feeds on this bread will live forever."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59</a:t>
            </a:r>
            <a:br/>
            <a:r>
              <a:t>이것은 예수께서 가버나움 회당에서 가르치실 때 하신 말씀입니다.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said this while teaching in the synagogue in Capernaum.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빌립이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하나</a:t>
            </a:r>
            <a:r>
              <a:rPr dirty="0"/>
              <a:t> </a:t>
            </a:r>
            <a:r>
              <a:rPr dirty="0" err="1"/>
              <a:t>보시려고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질문하신</a:t>
            </a:r>
            <a:r>
              <a:rPr dirty="0"/>
              <a:t> </a:t>
            </a:r>
            <a:r>
              <a:rPr dirty="0" err="1"/>
              <a:t>것일</a:t>
            </a:r>
            <a:r>
              <a:rPr dirty="0"/>
              <a:t> </a:t>
            </a:r>
            <a:r>
              <a:rPr dirty="0" err="1"/>
              <a:t>뿐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사실</a:t>
            </a:r>
            <a:r>
              <a:rPr dirty="0"/>
              <a:t> </a:t>
            </a: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하실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미리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계셨습니다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674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asked this only to test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he already had in mind</a:t>
            </a:r>
            <a:r>
              <a:rPr lang="ko-KR" altLang="en-US" dirty="0"/>
              <a:t> </a:t>
            </a:r>
            <a:r>
              <a:rPr dirty="0"/>
              <a:t>what he was going to do.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011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60</a:t>
            </a:r>
            <a:br>
              <a:rPr dirty="0"/>
            </a:b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제자들</a:t>
            </a:r>
            <a:r>
              <a:rPr dirty="0"/>
              <a:t> </a:t>
            </a:r>
            <a:r>
              <a:rPr dirty="0" err="1"/>
              <a:t>중</a:t>
            </a:r>
            <a:r>
              <a:rPr dirty="0"/>
              <a:t> </a:t>
            </a:r>
            <a:r>
              <a:rPr dirty="0" err="1"/>
              <a:t>여럿이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말씀은</a:t>
            </a:r>
            <a:r>
              <a:rPr dirty="0"/>
              <a:t> </a:t>
            </a:r>
            <a:r>
              <a:rPr dirty="0" err="1"/>
              <a:t>참</a:t>
            </a:r>
            <a:r>
              <a:rPr dirty="0"/>
              <a:t> </a:t>
            </a:r>
            <a:r>
              <a:rPr dirty="0" err="1"/>
              <a:t>어렵구나</a:t>
            </a:r>
            <a:r>
              <a:rPr dirty="0"/>
              <a:t>. </a:t>
            </a:r>
            <a:r>
              <a:rPr dirty="0" err="1"/>
              <a:t>과연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알아들을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있겠는가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277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hearing it, many of his disciples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a hard teaching. Who can accept it?"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48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61</a:t>
            </a:r>
            <a:br>
              <a:rPr dirty="0"/>
            </a:b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제자들이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말씀에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수군거리는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가르침이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걸리느냐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590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Aware that his disciples were grumbling about this,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said to them, "Does this offend you?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62</a:t>
            </a:r>
            <a:br/>
            <a:r>
              <a:t>만약 인자가 전에 있던 곳으로 올라가는 것을 본다면 너희는 어떻게 하겠느냐?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What if you see the Son of Man ascend to where he was before!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63</a:t>
            </a:r>
            <a:br>
              <a:rPr dirty="0"/>
            </a:b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영이므로</a:t>
            </a:r>
            <a:r>
              <a:rPr dirty="0"/>
              <a:t> </a:t>
            </a:r>
            <a:r>
              <a:rPr dirty="0" err="1"/>
              <a:t>육신은</a:t>
            </a:r>
            <a:r>
              <a:rPr dirty="0"/>
              <a:t> </a:t>
            </a: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소용이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말은</a:t>
            </a:r>
            <a:r>
              <a:rPr dirty="0"/>
              <a:t> </a:t>
            </a:r>
            <a:r>
              <a:rPr dirty="0" err="1"/>
              <a:t>영이요</a:t>
            </a:r>
            <a:r>
              <a:rPr dirty="0"/>
              <a:t>, </a:t>
            </a:r>
            <a:r>
              <a:rPr dirty="0" err="1"/>
              <a:t>생명이다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513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Spirit gives life; the flesh counts for nothing.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words I have spoken to you are spirit and they are life.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580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64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중에</a:t>
            </a:r>
            <a:r>
              <a:rPr dirty="0"/>
              <a:t> </a:t>
            </a:r>
            <a:r>
              <a:rPr dirty="0" err="1"/>
              <a:t>믿지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있구나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처음부터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믿지</a:t>
            </a:r>
            <a:r>
              <a:rPr dirty="0"/>
              <a:t> </a:t>
            </a:r>
            <a:r>
              <a:rPr dirty="0" err="1"/>
              <a:t>않는지</a:t>
            </a:r>
            <a:r>
              <a:rPr dirty="0"/>
              <a:t>,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배반할지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계셨던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014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there are some of you who do not believe."</a:t>
            </a:r>
            <a:r>
              <a:rPr lang="ko-KR" altLang="en-US" dirty="0"/>
              <a:t> </a:t>
            </a:r>
            <a:r>
              <a:rPr dirty="0"/>
              <a:t>For Jesus had known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beginning which of them did not believe and who would betray him.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744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65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계속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“</a:t>
            </a: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허락해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아니고는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내게로</a:t>
            </a:r>
            <a:r>
              <a:rPr dirty="0"/>
              <a:t> </a:t>
            </a:r>
            <a:r>
              <a:rPr dirty="0" err="1"/>
              <a:t>올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없다’고</a:t>
            </a:r>
            <a:r>
              <a:rPr dirty="0"/>
              <a:t> </a:t>
            </a:r>
            <a:r>
              <a:rPr dirty="0" err="1"/>
              <a:t>말한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497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went on to say, "This is why I told you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hat no one can come to me unless the Father has enabled him."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66</a:t>
            </a:r>
            <a:br>
              <a:rPr dirty="0"/>
            </a:b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말씀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제자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떠나갔고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그분과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다니지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From this time many of his disciples turned back and no longer followed him.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67</a:t>
            </a:r>
            <a:br/>
            <a:r>
              <a:t>예수께서 열두 제자들에게 물으셨습니다. “너희도 떠나고 싶으냐?”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"You do not want to leave too, do you?" Jesus asked the Twelve.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842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68</a:t>
            </a:r>
            <a:br>
              <a:rPr dirty="0"/>
            </a:br>
            <a:r>
              <a:rPr dirty="0" err="1"/>
              <a:t>시몬</a:t>
            </a:r>
            <a:r>
              <a:rPr dirty="0"/>
              <a:t> </a:t>
            </a:r>
            <a:r>
              <a:rPr dirty="0" err="1"/>
              <a:t>베드로가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주여</a:t>
            </a:r>
            <a:r>
              <a:rPr dirty="0"/>
              <a:t>, </a:t>
            </a:r>
            <a:r>
              <a:rPr dirty="0" err="1"/>
              <a:t>영생의</a:t>
            </a:r>
            <a:r>
              <a:rPr dirty="0"/>
              <a:t> </a:t>
            </a:r>
            <a:r>
              <a:rPr dirty="0" err="1"/>
              <a:t>말씀이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있는데</a:t>
            </a:r>
            <a:r>
              <a:rPr dirty="0"/>
              <a:t> </a:t>
            </a:r>
            <a:r>
              <a:rPr dirty="0" err="1"/>
              <a:t>저희가</a:t>
            </a:r>
            <a:r>
              <a:rPr dirty="0"/>
              <a:t> </a:t>
            </a:r>
            <a:r>
              <a:rPr dirty="0" err="1"/>
              <a:t>어디를</a:t>
            </a:r>
            <a:r>
              <a:rPr dirty="0"/>
              <a:t> </a:t>
            </a:r>
            <a:r>
              <a:rPr dirty="0" err="1"/>
              <a:t>가겠습니까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633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Simon Peter answered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"Lord, to whom shall we go? You have the words of eternal life.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69</a:t>
            </a:r>
            <a:br/>
            <a:r>
              <a:t>주는 하나님의 거룩하신 분임을 저희가 믿고 또 압니다.”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We believe and know that you are the Holy One of God."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122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빌립이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사람당</a:t>
            </a:r>
            <a:r>
              <a:rPr dirty="0"/>
              <a:t> </a:t>
            </a:r>
            <a:r>
              <a:rPr dirty="0" err="1"/>
              <a:t>조금씩만</a:t>
            </a:r>
            <a:r>
              <a:rPr dirty="0"/>
              <a:t> </a:t>
            </a:r>
            <a:r>
              <a:rPr dirty="0" err="1"/>
              <a:t>먹는다고</a:t>
            </a:r>
            <a:r>
              <a:rPr dirty="0"/>
              <a:t> </a:t>
            </a:r>
            <a:r>
              <a:rPr dirty="0" err="1"/>
              <a:t>해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도</a:t>
            </a:r>
            <a:endParaRPr lang="en-US" altLang="ko-KR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200데나리온 </a:t>
            </a:r>
            <a:r>
              <a:rPr dirty="0" err="1"/>
              <a:t>어치의</a:t>
            </a:r>
            <a:r>
              <a:rPr dirty="0"/>
              <a:t> </a:t>
            </a:r>
            <a:r>
              <a:rPr dirty="0" err="1"/>
              <a:t>빵으로도</a:t>
            </a:r>
            <a:r>
              <a:rPr dirty="0"/>
              <a:t> </a:t>
            </a:r>
            <a:r>
              <a:rPr dirty="0" err="1"/>
              <a:t>모자랄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106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Philip answered him, "Eight months' wages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would not buy enough</a:t>
            </a:r>
            <a:r>
              <a:rPr lang="ko-KR" altLang="en-US" dirty="0"/>
              <a:t> </a:t>
            </a:r>
            <a:r>
              <a:rPr dirty="0"/>
              <a:t>bread for each one to have a bite!"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787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70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열둘을</a:t>
            </a:r>
            <a:r>
              <a:rPr dirty="0"/>
              <a:t> </a:t>
            </a:r>
            <a:r>
              <a:rPr dirty="0" err="1"/>
              <a:t>택하지</a:t>
            </a:r>
            <a:r>
              <a:rPr dirty="0"/>
              <a:t> </a:t>
            </a:r>
            <a:r>
              <a:rPr dirty="0" err="1"/>
              <a:t>않았느냐</a:t>
            </a:r>
            <a:r>
              <a:rPr dirty="0"/>
              <a:t>? 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중</a:t>
            </a:r>
            <a:r>
              <a:rPr dirty="0"/>
              <a:t> </a:t>
            </a:r>
            <a:r>
              <a:rPr dirty="0" err="1"/>
              <a:t>하나는</a:t>
            </a:r>
            <a:r>
              <a:rPr dirty="0"/>
              <a:t> </a:t>
            </a:r>
            <a:r>
              <a:rPr dirty="0" err="1"/>
              <a:t>마귀다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178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Jesus replied,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"Have I not chosen you, the Twelve? Yet one of you is a devil!"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71</a:t>
            </a:r>
            <a:br>
              <a:rPr dirty="0"/>
            </a:b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가룟</a:t>
            </a:r>
            <a:r>
              <a:rPr dirty="0"/>
              <a:t> </a:t>
            </a:r>
            <a:r>
              <a:rPr dirty="0" err="1"/>
              <a:t>시몬의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유다를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말씀이었습니다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열두</a:t>
            </a:r>
            <a:r>
              <a:rPr dirty="0"/>
              <a:t> </a:t>
            </a:r>
            <a:r>
              <a:rPr dirty="0" err="1"/>
              <a:t>제자</a:t>
            </a:r>
            <a:r>
              <a:rPr dirty="0"/>
              <a:t> </a:t>
            </a:r>
            <a:r>
              <a:rPr dirty="0" err="1"/>
              <a:t>중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사람이었지만</a:t>
            </a:r>
            <a:r>
              <a:rPr dirty="0"/>
              <a:t> </a:t>
            </a:r>
            <a:r>
              <a:rPr dirty="0" err="1"/>
              <a:t>나중에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배신하게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사람이었습니다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108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(He meant Judas, the son of Simon Iscariot,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who, though one of the Twelve, was later to betray him.)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제자들 중 하나이며 시몬 베드로의 동생인 안드레가 말했습니다.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Another of his disciples, Andrew, Simon Peter's brother, spoke up,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12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“</a:t>
            </a:r>
            <a:r>
              <a:rPr dirty="0" err="1"/>
              <a:t>여기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소년이</a:t>
            </a:r>
            <a:r>
              <a:rPr dirty="0"/>
              <a:t> </a:t>
            </a:r>
            <a:r>
              <a:rPr dirty="0" err="1"/>
              <a:t>보리빵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개와</a:t>
            </a:r>
            <a:r>
              <a:rPr dirty="0"/>
              <a:t> </a:t>
            </a:r>
            <a:r>
              <a:rPr dirty="0" err="1"/>
              <a:t>물고기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마리를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그게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소용이</a:t>
            </a:r>
            <a:r>
              <a:rPr dirty="0"/>
              <a:t> </a:t>
            </a:r>
            <a:r>
              <a:rPr dirty="0" err="1"/>
              <a:t>있겠습니까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226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"Here is a boy with five small barley loaves and two small fish,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how far will they go among so many?"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3323</Words>
  <Application>Microsoft Macintosh PowerPoint</Application>
  <PresentationFormat>와이드스크린</PresentationFormat>
  <Paragraphs>331</Paragraphs>
  <Slides>71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76" baseType="lpstr">
      <vt:lpstr>나눔고딕</vt:lpstr>
      <vt:lpstr>맑은 고딕</vt:lpstr>
      <vt:lpstr>Nanum Gothic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do20010822@gmail.com</cp:lastModifiedBy>
  <cp:revision>130</cp:revision>
  <dcterms:created xsi:type="dcterms:W3CDTF">2019-02-17T10:11:46Z</dcterms:created>
  <dcterms:modified xsi:type="dcterms:W3CDTF">2022-09-07T07:22:47Z</dcterms:modified>
</cp:coreProperties>
</file>