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갈릴리</a:t>
            </a:r>
            <a:r>
              <a:rPr dirty="0"/>
              <a:t> </a:t>
            </a:r>
            <a:r>
              <a:rPr dirty="0" err="1"/>
              <a:t>지방을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다니셨습니다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죽이려고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지방에서</a:t>
            </a:r>
            <a:r>
              <a:rPr dirty="0"/>
              <a:t> </a:t>
            </a:r>
            <a:r>
              <a:rPr dirty="0" err="1"/>
              <a:t>다니기를</a:t>
            </a:r>
            <a:r>
              <a:rPr dirty="0"/>
              <a:t> </a:t>
            </a:r>
            <a:r>
              <a:rPr dirty="0" err="1"/>
              <a:t>원하지</a:t>
            </a:r>
            <a:r>
              <a:rPr dirty="0"/>
              <a:t> </a:t>
            </a:r>
            <a:r>
              <a:rPr dirty="0" err="1"/>
              <a:t>않으셨던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37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this, Jesus went around in Galilee,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purposely staying away from Judea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Jews there were waiting to take his life.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동생들이</a:t>
            </a:r>
            <a:r>
              <a:rPr dirty="0"/>
              <a:t> </a:t>
            </a:r>
            <a:r>
              <a:rPr dirty="0" err="1"/>
              <a:t>명절을</a:t>
            </a:r>
            <a:r>
              <a:rPr dirty="0"/>
              <a:t> </a:t>
            </a:r>
            <a:r>
              <a:rPr dirty="0" err="1"/>
              <a:t>지키러</a:t>
            </a:r>
            <a:r>
              <a:rPr dirty="0"/>
              <a:t> </a:t>
            </a:r>
            <a:r>
              <a:rPr dirty="0" err="1"/>
              <a:t>올라간</a:t>
            </a:r>
            <a:r>
              <a:rPr dirty="0"/>
              <a:t> </a:t>
            </a:r>
            <a:r>
              <a:rPr dirty="0" err="1"/>
              <a:t>후에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예수께서도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모르게</a:t>
            </a:r>
            <a:r>
              <a:rPr dirty="0"/>
              <a:t> </a:t>
            </a:r>
            <a:r>
              <a:rPr dirty="0" err="1"/>
              <a:t>올라가셨습니다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58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However, after his brothers had left for the Feast,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also, not publicly, but in secret.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명절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찾으며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66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at the Feast the Jews were watching for him and asking,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"Where is that man?"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몰려든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무리</a:t>
            </a:r>
            <a:r>
              <a:rPr dirty="0"/>
              <a:t> </a:t>
            </a:r>
            <a:r>
              <a:rPr dirty="0" err="1"/>
              <a:t>가운데서는</a:t>
            </a:r>
            <a:r>
              <a:rPr dirty="0"/>
              <a:t> </a:t>
            </a:r>
            <a:r>
              <a:rPr dirty="0" err="1"/>
              <a:t>예수에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말들이</a:t>
            </a:r>
            <a:r>
              <a:rPr dirty="0"/>
              <a:t> </a:t>
            </a:r>
            <a:r>
              <a:rPr dirty="0" err="1"/>
              <a:t>많았습니다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“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사람”이라고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아니다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현혹하고</a:t>
            </a:r>
            <a:r>
              <a:rPr dirty="0"/>
              <a:t> </a:t>
            </a:r>
            <a:r>
              <a:rPr dirty="0" err="1"/>
              <a:t>있다”고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87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 crowds there was widespread whispering about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said, "He is a good man." Others replied, "No, he deceives the people."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나서서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떳떳이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두려웠기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no one would say anything publicly about him for fear of the Jews.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명절이</a:t>
            </a:r>
            <a:r>
              <a:rPr dirty="0"/>
              <a:t> </a:t>
            </a:r>
            <a:r>
              <a:rPr dirty="0" err="1"/>
              <a:t>반쯤</a:t>
            </a:r>
            <a:r>
              <a:rPr dirty="0"/>
              <a:t> </a:t>
            </a:r>
            <a:r>
              <a:rPr dirty="0" err="1"/>
              <a:t>지났을</a:t>
            </a:r>
            <a:r>
              <a:rPr dirty="0"/>
              <a:t> </a:t>
            </a:r>
            <a:r>
              <a:rPr dirty="0" err="1"/>
              <a:t>때에야</a:t>
            </a:r>
            <a:r>
              <a:rPr dirty="0"/>
              <a:t> </a:t>
            </a:r>
            <a:r>
              <a:rPr dirty="0" err="1"/>
              <a:t>비로소</a:t>
            </a:r>
            <a:r>
              <a:rPr dirty="0"/>
              <a:t> </a:t>
            </a:r>
            <a:r>
              <a:rPr dirty="0" err="1"/>
              <a:t>예수께서는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성전으로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가르치기</a:t>
            </a:r>
            <a:r>
              <a:rPr dirty="0"/>
              <a:t> </a:t>
            </a:r>
            <a:r>
              <a:rPr dirty="0" err="1"/>
              <a:t>시작하셨습니다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26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until halfway through the Feast did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go up</a:t>
            </a:r>
            <a:r>
              <a:rPr lang="ko-KR" altLang="en-US" dirty="0"/>
              <a:t> </a:t>
            </a:r>
            <a:r>
              <a:rPr dirty="0"/>
              <a:t>to the temple courts and begin to teach.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16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놀라서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배우지도</a:t>
            </a:r>
            <a:r>
              <a:rPr dirty="0"/>
              <a:t> </a:t>
            </a:r>
            <a:r>
              <a:rPr dirty="0" err="1"/>
              <a:t>않았는데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아는가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00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Jews were amazed and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did this man get such learning without having studied?"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54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가르침은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79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teaching is not my own. It comes from him who sent 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따르려는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가르침이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하나님에게서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것인지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마음대로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것인지</a:t>
            </a:r>
            <a:r>
              <a:rPr dirty="0"/>
              <a:t> </a:t>
            </a:r>
            <a:r>
              <a:rPr dirty="0" err="1"/>
              <a:t>알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58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chooses to do God's will, he will find out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whether my teaching comes from God or whether I speak on my own.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마음대로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받으려고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일하는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진실하며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거짓이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79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speaks on his own does so to gain honor for himself,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works for the honor of the one who sent him is a man of truth;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nothing false about him.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중에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없구나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죽이려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38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not Moses given you the law?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not one of you keeps the law.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are you trying to kill me?"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그런데 유대 사람들의 명절인 초막절이 가까워지자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when the Jewish Feast of Tabernacles was near,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031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귀신</a:t>
            </a:r>
            <a:r>
              <a:rPr dirty="0"/>
              <a:t> </a:t>
            </a:r>
            <a:r>
              <a:rPr dirty="0" err="1"/>
              <a:t>들렸소</a:t>
            </a:r>
            <a:r>
              <a:rPr dirty="0"/>
              <a:t>.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죽이려고</a:t>
            </a:r>
            <a:r>
              <a:rPr dirty="0"/>
              <a:t> </a:t>
            </a:r>
            <a:r>
              <a:rPr dirty="0" err="1"/>
              <a:t>한다는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81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demon-possessed," the crowd answered.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is trying to kill you?"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4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행하자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놀랐다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said to them, "I did one miracle, and you are all astonished.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할례법을</a:t>
            </a:r>
            <a:r>
              <a:rPr dirty="0"/>
              <a:t> </a:t>
            </a:r>
            <a:r>
              <a:rPr dirty="0" err="1"/>
              <a:t>주었기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베풀고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</a:t>
            </a:r>
            <a:r>
              <a:rPr dirty="0" err="1"/>
              <a:t>사실</a:t>
            </a:r>
            <a:r>
              <a:rPr dirty="0"/>
              <a:t> </a:t>
            </a:r>
            <a:r>
              <a:rPr dirty="0" err="1"/>
              <a:t>할례는</a:t>
            </a:r>
            <a:r>
              <a:rPr dirty="0"/>
              <a:t> </a:t>
            </a:r>
            <a:r>
              <a:rPr dirty="0" err="1"/>
              <a:t>모세에게서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전</a:t>
            </a:r>
            <a:r>
              <a:rPr dirty="0"/>
              <a:t> </a:t>
            </a:r>
            <a:r>
              <a:rPr dirty="0" err="1"/>
              <a:t>조상들에게서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.)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안식일에도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베푸는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0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Yet, because Moses gave you circumcision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(though actually it did not come from Moses, but from the patriarchs),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circumcise a child on the Sabbath.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02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어기지</a:t>
            </a:r>
            <a:r>
              <a:rPr dirty="0"/>
              <a:t> </a:t>
            </a:r>
            <a:r>
              <a:rPr dirty="0" err="1"/>
              <a:t>않으려고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안식일에도</a:t>
            </a:r>
            <a:r>
              <a:rPr dirty="0"/>
              <a:t>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받는데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온몸을</a:t>
            </a:r>
            <a:r>
              <a:rPr dirty="0"/>
              <a:t> </a:t>
            </a:r>
            <a:r>
              <a:rPr dirty="0" err="1"/>
              <a:t>성하게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주었다고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어찌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내느냐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77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if a child can be circumcised on the Sabbath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law of Moses may not be broken,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are you angry with me for healing the whole man on the Sabbath?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겉모양으로만 판단하지 말고 공정하게 판단하라.”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Stop judging by mere appearances, and make a right judgment."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620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죽이려는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아닌가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31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point some of the people of Jerusalem began to ask,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"Isn't this the man they are trying to kill?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04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보시오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공공연하게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있는데도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저들이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말도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관리들도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그리스도로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아닌가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84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Here he is, speaking publicly, and they are not saying a word to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the authorities really concluded that he is the Christ?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088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왔는지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그리스도가</a:t>
            </a:r>
            <a:r>
              <a:rPr dirty="0"/>
              <a:t> </a:t>
            </a:r>
            <a:r>
              <a:rPr dirty="0" err="1"/>
              <a:t>오실</a:t>
            </a:r>
            <a:r>
              <a:rPr dirty="0"/>
              <a:t> </a:t>
            </a:r>
            <a:r>
              <a:rPr dirty="0" err="1"/>
              <a:t>때에는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오시는지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7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we know where this man is from;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Christ comes,</a:t>
            </a:r>
            <a:r>
              <a:rPr lang="en-US" altLang="ko-KR" dirty="0"/>
              <a:t> </a:t>
            </a:r>
            <a:r>
              <a:rPr dirty="0"/>
              <a:t>no one will know where he is from."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468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가르치시다가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왔는지</a:t>
            </a:r>
            <a:r>
              <a:rPr dirty="0"/>
              <a:t> </a:t>
            </a:r>
            <a:r>
              <a:rPr dirty="0" err="1"/>
              <a:t>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이곳에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참되시다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12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Jesus, still teaching in the temple courts, cried out,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"Yes, you know me, and you know where I am from.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not here on my own, but he who sent me is true. You do not know him,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나는 그분을 안다. 내가 그분에게서 왔고 그분은 나를 보내셨기 때문이다.”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 know him because I am from him and he sent me."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45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동생들이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이곳을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유대로</a:t>
            </a:r>
            <a:r>
              <a:rPr dirty="0"/>
              <a:t> </a:t>
            </a:r>
            <a:r>
              <a:rPr dirty="0" err="1"/>
              <a:t>가십시오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형님이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형님의</a:t>
            </a:r>
            <a:r>
              <a:rPr dirty="0"/>
              <a:t> </a:t>
            </a:r>
            <a:r>
              <a:rPr dirty="0" err="1"/>
              <a:t>제자들도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1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Jesus' brothers said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ought to leave here</a:t>
            </a:r>
            <a:r>
              <a:rPr lang="ko-KR" altLang="en-US" dirty="0"/>
              <a:t> </a:t>
            </a:r>
            <a:r>
              <a:rPr dirty="0"/>
              <a:t>and go to Judea,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your disciples may see the miracles you do.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붙잡으려고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그분에게</a:t>
            </a:r>
            <a:r>
              <a:rPr dirty="0"/>
              <a:t> </a:t>
            </a:r>
            <a:r>
              <a:rPr dirty="0" err="1"/>
              <a:t>손댈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14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this they tried to seize him, but no one laid a hand on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his time had not yet come.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790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무리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믿었습니다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오시더라도</a:t>
            </a:r>
            <a:r>
              <a:rPr dirty="0"/>
              <a:t> </a:t>
            </a:r>
            <a:r>
              <a:rPr dirty="0" err="1"/>
              <a:t>이분보다</a:t>
            </a:r>
            <a:r>
              <a:rPr dirty="0"/>
              <a:t> </a:t>
            </a:r>
            <a:r>
              <a:rPr dirty="0" err="1"/>
              <a:t>더</a:t>
            </a:r>
            <a:r>
              <a:rPr lang="en-US" altLang="ko-KR"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표적들을</a:t>
            </a:r>
            <a:r>
              <a:rPr dirty="0"/>
              <a:t> </a:t>
            </a:r>
            <a:r>
              <a:rPr dirty="0" err="1"/>
              <a:t>행하시겠는가</a:t>
            </a:r>
            <a:r>
              <a:rPr dirty="0"/>
              <a:t>?”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81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Still, many in the crowd put their faith in him.</a:t>
            </a:r>
            <a:r>
              <a:rPr lang="en-US" altLang="ko-KR" dirty="0"/>
              <a:t> </a:t>
            </a:r>
            <a:r>
              <a:rPr dirty="0"/>
              <a:t>They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the Christ comes, will he do more miraculous signs than this man?"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054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수군거리는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잡으려고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경비병들을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57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Pharisees heard the crowd whispering such things about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chief priests and the Pharisees sent temple guards to arrest him.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27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있다가</a:t>
            </a:r>
            <a:r>
              <a:rPr lang="en-US" altLang="ko-KR"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분께로</a:t>
            </a:r>
            <a:r>
              <a:rPr dirty="0"/>
              <a:t> </a:t>
            </a:r>
            <a:r>
              <a:rPr dirty="0" err="1"/>
              <a:t>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01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with you for only a short time,</a:t>
            </a:r>
            <a:r>
              <a:rPr lang="en-US" altLang="ko-KR" dirty="0"/>
              <a:t> </a:t>
            </a:r>
            <a:r>
              <a:rPr dirty="0"/>
              <a:t>and then I go to the one who sent me.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12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찾아도</a:t>
            </a:r>
            <a:r>
              <a:rPr dirty="0"/>
              <a:t> </a:t>
            </a:r>
            <a:r>
              <a:rPr dirty="0" err="1"/>
              <a:t>만나지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01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look for me, but you will not find me;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where I am, you cannot come."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778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어디로</a:t>
            </a:r>
            <a:r>
              <a:rPr dirty="0"/>
              <a:t> </a:t>
            </a:r>
            <a:r>
              <a:rPr dirty="0" err="1"/>
              <a:t>가기에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찾지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하는가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흩어져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가르치겠다는</a:t>
            </a:r>
            <a:r>
              <a:rPr dirty="0"/>
              <a:t> </a:t>
            </a:r>
            <a:r>
              <a:rPr dirty="0" err="1"/>
              <a:t>것인가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35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Jews said to one another,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"Where does this man intend to go that we cannot find him?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he go where our people live scattered among the Greeks,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teach the Greeks?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221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또</a:t>
            </a:r>
            <a:r>
              <a:rPr dirty="0"/>
              <a:t> 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찾아도</a:t>
            </a:r>
            <a:r>
              <a:rPr dirty="0"/>
              <a:t> </a:t>
            </a:r>
            <a:r>
              <a:rPr dirty="0" err="1"/>
              <a:t>만나지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뜻인가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84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did he mean when he said, `You will look for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will not find me,' and `Where I am, you cannot come'?"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66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초막절의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중요한</a:t>
            </a:r>
            <a:r>
              <a:rPr dirty="0"/>
              <a:t> </a:t>
            </a:r>
            <a:r>
              <a:rPr dirty="0" err="1"/>
              <a:t>날인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날에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목마른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마시라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36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last and greatest day of the Feast,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stood and said in a loud voice,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anyone is thirsty, let him come to me and drink.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사람마다</a:t>
            </a:r>
            <a:r>
              <a:rPr dirty="0"/>
              <a:t> </a:t>
            </a:r>
            <a:r>
              <a:rPr dirty="0" err="1"/>
              <a:t>성경의</a:t>
            </a:r>
            <a:r>
              <a:rPr dirty="0"/>
              <a:t> </a:t>
            </a:r>
            <a:r>
              <a:rPr dirty="0" err="1"/>
              <a:t>말씀대로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생수의</a:t>
            </a:r>
            <a:r>
              <a:rPr dirty="0"/>
              <a:t> </a:t>
            </a:r>
            <a:r>
              <a:rPr dirty="0" err="1"/>
              <a:t>강이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배에서</a:t>
            </a:r>
            <a:r>
              <a:rPr dirty="0"/>
              <a:t> </a:t>
            </a:r>
            <a:r>
              <a:rPr dirty="0" err="1"/>
              <a:t>흘러나올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19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believes in me, as the Scripture has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streams of living water will flow from within him."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666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성령을</a:t>
            </a:r>
            <a:r>
              <a:rPr dirty="0"/>
              <a:t> </a:t>
            </a:r>
            <a:r>
              <a:rPr dirty="0" err="1"/>
              <a:t>가리켜서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</a:t>
            </a:r>
            <a:r>
              <a:rPr dirty="0" err="1"/>
              <a:t>그때까지</a:t>
            </a:r>
            <a:r>
              <a:rPr dirty="0"/>
              <a:t> </a:t>
            </a:r>
            <a:r>
              <a:rPr dirty="0" err="1"/>
              <a:t>성령을</a:t>
            </a:r>
            <a:r>
              <a:rPr dirty="0"/>
              <a:t> </a:t>
            </a:r>
            <a:r>
              <a:rPr dirty="0" err="1"/>
              <a:t>주시지</a:t>
            </a:r>
            <a:r>
              <a:rPr dirty="0"/>
              <a:t> </a:t>
            </a:r>
            <a:r>
              <a:rPr dirty="0" err="1"/>
              <a:t>않았던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않으셨기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0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this he meant the Spirit, whom those</a:t>
            </a:r>
            <a:r>
              <a:rPr lang="en-US" altLang="ko-KR" dirty="0"/>
              <a:t> </a:t>
            </a:r>
            <a:r>
              <a:rPr dirty="0"/>
              <a:t>who believed in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later to receive.</a:t>
            </a:r>
            <a:r>
              <a:rPr lang="en-US" altLang="ko-KR" dirty="0"/>
              <a:t> U</a:t>
            </a:r>
            <a:r>
              <a:rPr dirty="0"/>
              <a:t>p to that time the Spirit had not been given,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Jesus had not yet been glorified.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알려지기를</a:t>
            </a:r>
            <a:r>
              <a:rPr dirty="0"/>
              <a:t> </a:t>
            </a:r>
            <a:r>
              <a:rPr dirty="0" err="1"/>
              <a:t>바라면서</a:t>
            </a:r>
            <a:r>
              <a:rPr dirty="0"/>
              <a:t> </a:t>
            </a:r>
            <a:r>
              <a:rPr dirty="0" err="1"/>
              <a:t>숨어서</a:t>
            </a:r>
            <a:r>
              <a:rPr dirty="0"/>
              <a:t> </a:t>
            </a:r>
            <a:r>
              <a:rPr dirty="0" err="1"/>
              <a:t>행동하는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형님이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바에는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드러내십시오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15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who wants to become a public figure acts in secret.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you are doing these things, show yourself to the world."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듣자마자</a:t>
            </a:r>
            <a:r>
              <a:rPr dirty="0"/>
              <a:t>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이분은</a:t>
            </a:r>
            <a:r>
              <a:rPr dirty="0"/>
              <a:t> </a:t>
            </a: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예언자시다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00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hearing his words, some of the people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"Surely this man is the Prophet."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8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“</a:t>
            </a:r>
            <a:r>
              <a:rPr dirty="0" err="1"/>
              <a:t>이분은</a:t>
            </a:r>
            <a:r>
              <a:rPr dirty="0"/>
              <a:t> </a:t>
            </a:r>
            <a:r>
              <a:rPr dirty="0" err="1"/>
              <a:t>그리스도다”라고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“</a:t>
            </a:r>
            <a:r>
              <a:rPr dirty="0" err="1"/>
              <a:t>그리스도가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갈릴리에서</a:t>
            </a:r>
            <a:r>
              <a:rPr dirty="0"/>
              <a:t> </a:t>
            </a:r>
            <a:r>
              <a:rPr dirty="0" err="1"/>
              <a:t>나온단</a:t>
            </a:r>
            <a:r>
              <a:rPr dirty="0"/>
              <a:t> </a:t>
            </a:r>
            <a:r>
              <a:rPr dirty="0" err="1"/>
              <a:t>말인가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230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Others said, "He is the Christ." Still others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can the Christ come from Galilee?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040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성경에</a:t>
            </a:r>
            <a:r>
              <a:rPr dirty="0"/>
              <a:t> </a:t>
            </a:r>
            <a:r>
              <a:rPr dirty="0" err="1"/>
              <a:t>그리스도는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가문에서</a:t>
            </a:r>
            <a:r>
              <a:rPr dirty="0"/>
              <a:t> </a:t>
            </a:r>
            <a:r>
              <a:rPr dirty="0" err="1"/>
              <a:t>나실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동네</a:t>
            </a:r>
            <a:r>
              <a:rPr dirty="0"/>
              <a:t> </a:t>
            </a:r>
            <a:r>
              <a:rPr dirty="0" err="1"/>
              <a:t>베들레헴에서</a:t>
            </a:r>
            <a:r>
              <a:rPr dirty="0"/>
              <a:t> </a:t>
            </a:r>
            <a:r>
              <a:rPr dirty="0" err="1"/>
              <a:t>나신다고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않았는가</a:t>
            </a:r>
            <a:r>
              <a:rPr dirty="0"/>
              <a:t>?”</a:t>
            </a:r>
            <a:r>
              <a:rPr dirty="0" err="1"/>
              <a:t>라고도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52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not the Scripture say that the Christ will come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David's family and from Bethlehem, the town where David lived?"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사람들은 예수로 인해 서로 편이 갈리게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Thus the people were divided because of Jesus.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잡고자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있었으나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대지는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Some wanted to seize him, but no one laid a hand on him.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939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경비병들이</a:t>
            </a:r>
            <a:r>
              <a:rPr dirty="0"/>
              <a:t> </a:t>
            </a:r>
            <a:r>
              <a:rPr dirty="0" err="1"/>
              <a:t>돌아오자</a:t>
            </a:r>
            <a:r>
              <a:rPr dirty="0"/>
              <a:t> </a:t>
            </a: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잡아오지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77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Finally the temple guards went back to the chief priests and Pharisees,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asked them, "Why didn't you bring him in?"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960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경비병들이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지금까지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"No one ever spoke the way this man does," the guards declared.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95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경비병들에게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미혹된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"You mean he has deceived you also?" the Pharisees retorted.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유대 관원들이나 바리새파 사람들 중에 그를 믿는 사람이 있더냐?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"Has any of the rulers or of the Pharisees believed in him?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율법도 모르는 이 군중들은 저주를 받은 사람들이다.”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No! But this mob that knows nothing of the law -- there is a curse on them."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예수의 동생들조차 예수를 믿지 않았기 때문에 이렇게 말한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even his own brothers did not believe in him.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그들 중 한 사람으로 전에 예수를 찾아갔던 니고데모가 그들에게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6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Nicodemus, who had gone to Jesus earlier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one of their own number, asked,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36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/>
              <a:t>“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율법에는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판결하기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보거나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알아보도록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675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"Does our law condemn anyone without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first hearing him to find out</a:t>
            </a:r>
            <a:r>
              <a:rPr lang="en-US" altLang="ko-KR" dirty="0"/>
              <a:t> </a:t>
            </a:r>
            <a:r>
              <a:rPr dirty="0"/>
              <a:t>what he is doing?"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03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당신도</a:t>
            </a:r>
            <a:r>
              <a:rPr dirty="0"/>
              <a:t> </a:t>
            </a:r>
            <a:r>
              <a:rPr dirty="0" err="1"/>
              <a:t>갈릴리</a:t>
            </a:r>
            <a:r>
              <a:rPr dirty="0"/>
              <a:t> </a:t>
            </a:r>
            <a:r>
              <a:rPr dirty="0" err="1"/>
              <a:t>사람이오</a:t>
            </a:r>
            <a:r>
              <a:rPr dirty="0"/>
              <a:t>? </a:t>
            </a:r>
            <a:r>
              <a:rPr dirty="0" err="1"/>
              <a:t>성경을</a:t>
            </a:r>
            <a:r>
              <a:rPr dirty="0"/>
              <a:t> </a:t>
            </a:r>
            <a:r>
              <a:rPr dirty="0" err="1"/>
              <a:t>살펴보시오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갈릴리에서</a:t>
            </a:r>
            <a:r>
              <a:rPr dirty="0"/>
              <a:t> </a:t>
            </a:r>
            <a:r>
              <a:rPr dirty="0" err="1"/>
              <a:t>예언자가</a:t>
            </a:r>
            <a:r>
              <a:rPr dirty="0"/>
              <a:t> </a:t>
            </a:r>
            <a:r>
              <a:rPr dirty="0" err="1"/>
              <a:t>나온다는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없다는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82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replied, "Are you from Galilee, too? Look into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find that a prophet does not come out of Galilee."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그리고 그들은 제각기 자기 집으로 돌아갔습니다.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each went to his own home.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86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준비돼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13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Jesus told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right time for me has not yet come;</a:t>
            </a:r>
            <a:r>
              <a:rPr lang="ko-KR" altLang="en-US" dirty="0"/>
              <a:t> </a:t>
            </a:r>
            <a:r>
              <a:rPr dirty="0"/>
              <a:t>for you any time is right.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미워하지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악하다고</a:t>
            </a:r>
            <a:r>
              <a:rPr dirty="0"/>
              <a:t> </a:t>
            </a:r>
            <a:r>
              <a:rPr dirty="0" err="1"/>
              <a:t>증거하기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305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world cannot hate you, but it hates 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 testify that what it does is evil.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61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명절을</a:t>
            </a:r>
            <a:r>
              <a:rPr dirty="0"/>
              <a:t> </a:t>
            </a:r>
            <a:r>
              <a:rPr dirty="0" err="1"/>
              <a:t>지키러</a:t>
            </a:r>
            <a:r>
              <a:rPr dirty="0"/>
              <a:t> </a:t>
            </a:r>
            <a:r>
              <a:rPr dirty="0" err="1"/>
              <a:t>올라가거라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않았으니</a:t>
            </a:r>
            <a:r>
              <a:rPr lang="ko-KR" altLang="en-US" dirty="0"/>
              <a:t> </a:t>
            </a:r>
            <a:r>
              <a:rPr dirty="0" err="1"/>
              <a:t>이번</a:t>
            </a:r>
            <a:r>
              <a:rPr dirty="0"/>
              <a:t> </a:t>
            </a:r>
            <a:r>
              <a:rPr dirty="0" err="1"/>
              <a:t>명절에는</a:t>
            </a:r>
            <a:r>
              <a:rPr dirty="0"/>
              <a:t> </a:t>
            </a:r>
            <a:r>
              <a:rPr dirty="0" err="1"/>
              <a:t>올라가지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659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go to the Feast. I am not yet going up to this Feast,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for me the right time has not yet come."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이렇게 말씀하시고 예수께서는 갈릴리에 남아 계셨습니다.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Having said this, he stayed in Galilee.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2477</Words>
  <Application>Microsoft Macintosh PowerPoint</Application>
  <PresentationFormat>와이드스크린</PresentationFormat>
  <Paragraphs>262</Paragraphs>
  <Slides>53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131</cp:revision>
  <dcterms:created xsi:type="dcterms:W3CDTF">2019-02-17T10:11:46Z</dcterms:created>
  <dcterms:modified xsi:type="dcterms:W3CDTF">2022-09-08T03:11:04Z</dcterms:modified>
</cp:coreProperties>
</file>