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15" autoAdjust="0"/>
    <p:restoredTop sz="94780"/>
  </p:normalViewPr>
  <p:slideViewPr>
    <p:cSldViewPr snapToGrid="0" snapToObjects="1">
      <p:cViewPr varScale="1">
        <p:scale>
          <a:sx n="87" d="100"/>
          <a:sy n="87" d="100"/>
        </p:scale>
        <p:origin x="200" y="11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79D9AA-53CD-A94B-9002-8F3D2BD40A7E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1834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15397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올리브</a:t>
            </a:r>
            <a:r>
              <a:rPr dirty="0"/>
              <a:t> </a:t>
            </a:r>
            <a:r>
              <a:rPr dirty="0" err="1"/>
              <a:t>산으로</a:t>
            </a:r>
            <a:r>
              <a:rPr dirty="0"/>
              <a:t> </a:t>
            </a:r>
            <a:r>
              <a:rPr dirty="0" err="1"/>
              <a:t>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Jesus went to the Mount of Olives.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1018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물으셨습니다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여인아</a:t>
            </a:r>
            <a:r>
              <a:rPr dirty="0"/>
              <a:t>,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정죄한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사람도</a:t>
            </a:r>
            <a:r>
              <a:rPr dirty="0"/>
              <a:t> </a:t>
            </a:r>
            <a:r>
              <a:rPr dirty="0" err="1"/>
              <a:t>없느냐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297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straightened up and asked 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"Woman, where are they? Has no one condemned you?"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9477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선생님</a:t>
            </a:r>
            <a:r>
              <a:rPr dirty="0"/>
              <a:t>, </a:t>
            </a:r>
            <a:r>
              <a:rPr dirty="0" err="1"/>
              <a:t>없습니다</a:t>
            </a:r>
            <a:r>
              <a:rPr dirty="0"/>
              <a:t>.”</a:t>
            </a:r>
            <a:r>
              <a:rPr lang="en-US" altLang="ko-KR"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정죄하지</a:t>
            </a:r>
            <a:r>
              <a:rPr dirty="0"/>
              <a:t> </a:t>
            </a:r>
            <a:r>
              <a:rPr dirty="0" err="1"/>
              <a:t>않겠다</a:t>
            </a:r>
            <a:r>
              <a:rPr dirty="0"/>
              <a:t>. </a:t>
            </a:r>
            <a:r>
              <a:rPr dirty="0" err="1"/>
              <a:t>이제부터</a:t>
            </a:r>
            <a:r>
              <a:rPr dirty="0"/>
              <a:t> </a:t>
            </a:r>
            <a:r>
              <a:rPr dirty="0" err="1"/>
              <a:t>다시는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짓지</a:t>
            </a:r>
            <a:r>
              <a:rPr dirty="0"/>
              <a:t> </a:t>
            </a:r>
            <a:r>
              <a:rPr dirty="0" err="1"/>
              <a:t>마라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8235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 one, sir," she said. "Then neither do I condemn you," Jesus declared.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"Go now and leave your life of sin."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세상의</a:t>
            </a:r>
            <a:r>
              <a:rPr dirty="0"/>
              <a:t> </a:t>
            </a:r>
            <a:r>
              <a:rPr dirty="0" err="1"/>
              <a:t>빛이다</a:t>
            </a:r>
            <a:r>
              <a:rPr dirty="0"/>
              <a:t>.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따르는</a:t>
            </a:r>
            <a:r>
              <a:rPr dirty="0"/>
              <a:t> </a:t>
            </a:r>
            <a:r>
              <a:rPr dirty="0" err="1"/>
              <a:t>사람은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어둠</a:t>
            </a:r>
            <a:r>
              <a:rPr dirty="0"/>
              <a:t> </a:t>
            </a:r>
            <a:r>
              <a:rPr dirty="0" err="1"/>
              <a:t>속에</a:t>
            </a:r>
            <a:r>
              <a:rPr dirty="0"/>
              <a:t> </a:t>
            </a:r>
            <a:r>
              <a:rPr dirty="0" err="1"/>
              <a:t>다니지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생명의</a:t>
            </a:r>
            <a:r>
              <a:rPr dirty="0"/>
              <a:t> </a:t>
            </a:r>
            <a:r>
              <a:rPr dirty="0" err="1"/>
              <a:t>빛을</a:t>
            </a:r>
            <a:r>
              <a:rPr dirty="0"/>
              <a:t> </a:t>
            </a:r>
            <a:r>
              <a:rPr dirty="0" err="1"/>
              <a:t>얻을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487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Jesus spoke again to the people, he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the light of the world. Whoever follows me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never walk in darkness, but will have the light of life."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755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자신에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증거하니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증거는</a:t>
            </a:r>
            <a:r>
              <a:rPr dirty="0"/>
              <a:t> </a:t>
            </a:r>
            <a:r>
              <a:rPr dirty="0" err="1"/>
              <a:t>진실하지</a:t>
            </a:r>
            <a:r>
              <a:rPr dirty="0"/>
              <a:t> </a:t>
            </a:r>
            <a:r>
              <a:rPr dirty="0" err="1"/>
              <a:t>못하오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41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Pharisees challenged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"Here you are, appearing as your own witness; your testimony is not valid."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비록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증거한다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증거는</a:t>
            </a:r>
            <a:r>
              <a:rPr dirty="0"/>
              <a:t> </a:t>
            </a:r>
            <a:r>
              <a:rPr dirty="0" err="1"/>
              <a:t>참되다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가는지</a:t>
            </a:r>
            <a:r>
              <a:rPr dirty="0"/>
              <a:t> </a:t>
            </a:r>
            <a:r>
              <a:rPr dirty="0" err="1"/>
              <a:t>알기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왔는지도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가는지도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0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answered, "Even if I testify on my own behalf,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testimony is valid, for I know where I came from and where I am going.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you have no idea where I come from or where I am going.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너희는 사람의 기준대로 판단하지만 나는 어느 누구도 판단하지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judge by human standards; I pass judgment on no one.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4927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판단한다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내린</a:t>
            </a:r>
            <a:r>
              <a:rPr dirty="0"/>
              <a:t> </a:t>
            </a:r>
            <a:r>
              <a:rPr dirty="0" err="1"/>
              <a:t>판단은</a:t>
            </a:r>
            <a:r>
              <a:rPr dirty="0"/>
              <a:t> </a:t>
            </a:r>
            <a:r>
              <a:rPr dirty="0" err="1"/>
              <a:t>옳다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혼자가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</a:t>
            </a:r>
            <a:r>
              <a:rPr dirty="0" err="1"/>
              <a:t>함께하기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80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I do judge, my decisions are right, because I am not alone.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stand with the Father, who sent me.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너희 율법에도 ‘두 사람이 증거하면 참되다’고 기록돼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In your own Law it is written that the testimony of two men is valid.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내가 나 자신을 위한 증인이요, 나를 보내신 아버지 또한 나를 증거하신다.”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8176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one who testifies for myself;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other witness is the Father, who sent me."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454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어디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 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모르고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아버지도</a:t>
            </a:r>
            <a:r>
              <a:rPr dirty="0"/>
              <a:t> </a:t>
            </a:r>
            <a:r>
              <a:rPr dirty="0" err="1"/>
              <a:t>모른다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알았더라면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아버지도</a:t>
            </a:r>
            <a:r>
              <a:rPr dirty="0"/>
              <a:t> </a:t>
            </a:r>
            <a:r>
              <a:rPr dirty="0" err="1"/>
              <a:t>알았을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4111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they asked him, "Where is your father?"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do not know me or my Father," Jesus replied.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knew me, you would know my Father also."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이른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성전으로</a:t>
            </a:r>
            <a:r>
              <a:rPr dirty="0"/>
              <a:t> </a:t>
            </a:r>
            <a:r>
              <a:rPr dirty="0" err="1"/>
              <a:t>가시자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백성들이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나아왔습니다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앉아서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가르치실</a:t>
            </a:r>
            <a:r>
              <a:rPr dirty="0"/>
              <a:t> </a:t>
            </a:r>
            <a:r>
              <a:rPr dirty="0" err="1"/>
              <a:t>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40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dawn he appeared again in the temple courts,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all the people gathered around him, and he sat down to teach them.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성전에서</a:t>
            </a:r>
            <a:r>
              <a:rPr dirty="0"/>
              <a:t> </a:t>
            </a:r>
            <a:r>
              <a:rPr dirty="0" err="1"/>
              <a:t>가르치실</a:t>
            </a:r>
            <a:r>
              <a:rPr dirty="0"/>
              <a:t> </a:t>
            </a:r>
            <a:r>
              <a:rPr dirty="0" err="1"/>
              <a:t>때</a:t>
            </a:r>
            <a:r>
              <a:rPr dirty="0"/>
              <a:t> </a:t>
            </a:r>
            <a:r>
              <a:rPr dirty="0" err="1"/>
              <a:t>헌금</a:t>
            </a:r>
            <a:r>
              <a:rPr dirty="0"/>
              <a:t> </a:t>
            </a:r>
            <a:r>
              <a:rPr dirty="0" err="1"/>
              <a:t>궤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말씀입니다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예수의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잡는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438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spoke these words while teaching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temple area near the place</a:t>
            </a:r>
            <a:r>
              <a:rPr lang="en-US" altLang="ko-KR" dirty="0"/>
              <a:t> </a:t>
            </a:r>
            <a:r>
              <a:rPr dirty="0"/>
              <a:t>where the offerings were put.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no one seized him,</a:t>
            </a:r>
            <a:r>
              <a:rPr lang="en-US" altLang="ko-KR" dirty="0"/>
              <a:t> </a:t>
            </a:r>
            <a:r>
              <a:rPr dirty="0"/>
              <a:t>because his time had not yet come.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322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떠나갈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찾다가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Once more Jesus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going away, and you will look for 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will die in your sin. Where I go, you cannot come."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912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이에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저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자살하려나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곳에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올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없다’라고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것인가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351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made the Jews ask, "Will he kill himself?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Is that why he says,</a:t>
            </a:r>
            <a:r>
              <a:rPr lang="en-US" altLang="ko-KR" dirty="0"/>
              <a:t> </a:t>
            </a:r>
            <a:r>
              <a:rPr dirty="0"/>
              <a:t>`Where I go, you cannot come'?"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657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아래서</a:t>
            </a:r>
            <a:r>
              <a:rPr dirty="0"/>
              <a:t> </a:t>
            </a:r>
            <a:r>
              <a:rPr dirty="0" err="1"/>
              <a:t>왔고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위에서</a:t>
            </a:r>
            <a:r>
              <a:rPr dirty="0"/>
              <a:t> </a:t>
            </a:r>
            <a:r>
              <a:rPr dirty="0" err="1"/>
              <a:t>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속했지만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속하지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57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continued,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from below; I am from above.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of this world; I am not of this world.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77250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것이라고</a:t>
            </a:r>
            <a:r>
              <a:rPr dirty="0"/>
              <a:t> </a:t>
            </a:r>
            <a:r>
              <a:rPr dirty="0" err="1"/>
              <a:t>말했다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그’임을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죽을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9095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told you that you would die in your sins;</a:t>
            </a:r>
            <a:r>
              <a:rPr lang="en-US" altLang="ko-KR" dirty="0"/>
              <a:t> </a:t>
            </a:r>
            <a:r>
              <a:rPr dirty="0"/>
              <a:t>if you do not believe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I am the one I claim to be,</a:t>
            </a:r>
            <a:r>
              <a:rPr lang="en-US" altLang="ko-KR" dirty="0"/>
              <a:t> </a:t>
            </a:r>
            <a:r>
              <a:rPr dirty="0"/>
              <a:t>you will indeed die in your sins."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0653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 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누구요</a:t>
            </a:r>
            <a:r>
              <a:rPr dirty="0"/>
              <a:t>?”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말하지</a:t>
            </a:r>
            <a:r>
              <a:rPr dirty="0"/>
              <a:t> </a:t>
            </a:r>
            <a:r>
              <a:rPr dirty="0" err="1"/>
              <a:t>않았느냐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3716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"Who are you?" they asked.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"Just what I have been claiming all along,"</a:t>
            </a:r>
            <a:r>
              <a:rPr lang="en-US" altLang="ko-KR" dirty="0"/>
              <a:t> </a:t>
            </a:r>
            <a:r>
              <a:rPr dirty="0"/>
              <a:t>Jesus replied.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4760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것과</a:t>
            </a:r>
            <a:r>
              <a:rPr dirty="0"/>
              <a:t> </a:t>
            </a:r>
            <a:r>
              <a:rPr dirty="0" err="1"/>
              <a:t>판단할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많이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참되시며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그분에게서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세상에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256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have much to say in judgment of you.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who sent me is reliable,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what I have heard from him I tell the world."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그들은 예수께서 아버지를 가리켜 말씀하시는 것을 깨닫지 못했습니다.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They did not understand that he was telling them about his Father.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37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인자가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들려</a:t>
            </a:r>
            <a:r>
              <a:rPr dirty="0"/>
              <a:t> </a:t>
            </a:r>
            <a:r>
              <a:rPr dirty="0" err="1"/>
              <a:t>올려질</a:t>
            </a:r>
            <a:r>
              <a:rPr dirty="0"/>
              <a:t> </a:t>
            </a:r>
            <a:r>
              <a:rPr dirty="0" err="1"/>
              <a:t>때에야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곧</a:t>
            </a:r>
            <a:r>
              <a:rPr dirty="0"/>
              <a:t> </a:t>
            </a:r>
            <a:r>
              <a:rPr dirty="0" err="1"/>
              <a:t>그’임을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되고</a:t>
            </a:r>
            <a:r>
              <a:rPr dirty="0"/>
              <a:t> </a:t>
            </a: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뜻대로는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아버지께서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가르쳐</a:t>
            </a:r>
            <a:r>
              <a:rPr dirty="0"/>
              <a:t> </a:t>
            </a:r>
            <a:r>
              <a:rPr dirty="0" err="1"/>
              <a:t>주신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말한다는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66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Jesus said, "When you have lifted up the Son of Man,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you will know that I am the one I claim to be and</a:t>
            </a:r>
            <a:r>
              <a:rPr lang="en-US" altLang="ko-KR" dirty="0"/>
              <a:t> </a:t>
            </a:r>
            <a:r>
              <a:rPr dirty="0"/>
              <a:t>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nothing</a:t>
            </a:r>
            <a:r>
              <a:rPr lang="en-US" altLang="ko-KR" dirty="0"/>
              <a:t> </a:t>
            </a:r>
            <a:r>
              <a:rPr dirty="0"/>
              <a:t>on my own but speak just what the Father has taught 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522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함께하신다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두지</a:t>
            </a:r>
            <a:r>
              <a:rPr dirty="0"/>
              <a:t> </a:t>
            </a:r>
            <a:r>
              <a:rPr dirty="0" err="1"/>
              <a:t>않으시는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항상</a:t>
            </a:r>
            <a:r>
              <a:rPr dirty="0"/>
              <a:t> </a:t>
            </a: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기뻐하시는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17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 who sent me is with me;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not left me alone,</a:t>
            </a:r>
            <a:r>
              <a:rPr lang="en-US" altLang="ko-KR" dirty="0"/>
              <a:t> </a:t>
            </a:r>
            <a:r>
              <a:rPr dirty="0"/>
              <a:t>for I always do what pleases him."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1359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율법학자들과</a:t>
            </a:r>
            <a:r>
              <a:rPr dirty="0"/>
              <a:t> </a:t>
            </a:r>
            <a:r>
              <a:rPr dirty="0" err="1"/>
              <a:t>바리새파</a:t>
            </a:r>
            <a:r>
              <a:rPr dirty="0"/>
              <a:t> </a:t>
            </a:r>
            <a:r>
              <a:rPr dirty="0" err="1"/>
              <a:t>사람들이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간음을</a:t>
            </a:r>
            <a:r>
              <a:rPr dirty="0"/>
              <a:t> </a:t>
            </a:r>
            <a:r>
              <a:rPr dirty="0" err="1"/>
              <a:t>하다가</a:t>
            </a:r>
            <a:r>
              <a:rPr dirty="0"/>
              <a:t> </a:t>
            </a:r>
            <a:r>
              <a:rPr dirty="0" err="1"/>
              <a:t>잡힌</a:t>
            </a:r>
            <a:r>
              <a:rPr dirty="0"/>
              <a:t> </a:t>
            </a:r>
            <a:r>
              <a:rPr dirty="0" err="1"/>
              <a:t>여인을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세우고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05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teachers of the law and the Pharisees</a:t>
            </a:r>
            <a:r>
              <a:rPr lang="en-US" altLang="ko-KR" dirty="0"/>
              <a:t> </a:t>
            </a:r>
            <a:r>
              <a:rPr lang="en-GB" altLang="ko-KR" dirty="0"/>
              <a:t>b</a:t>
            </a:r>
            <a:r>
              <a:rPr dirty="0" err="1"/>
              <a:t>rought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woman caught in adultery.</a:t>
            </a:r>
            <a:r>
              <a:rPr lang="en-US" altLang="ko-KR" dirty="0"/>
              <a:t> </a:t>
            </a:r>
            <a:r>
              <a:rPr dirty="0"/>
              <a:t>They made her stand before the group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예수께서 이와 같이 말씀하시자 많은 사람들이 예수를 믿게 됐습니다.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Even as he spoke, many put their faith in him.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025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자기를</a:t>
            </a:r>
            <a:r>
              <a:rPr dirty="0"/>
              <a:t> </a:t>
            </a:r>
            <a:r>
              <a:rPr dirty="0" err="1"/>
              <a:t>믿게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말대로</a:t>
            </a:r>
            <a:r>
              <a:rPr dirty="0"/>
              <a:t> </a:t>
            </a:r>
            <a:r>
              <a:rPr dirty="0" err="1"/>
              <a:t>산다면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참으로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제자들이다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9448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Jews who had believed him, Jesus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hold to my teaching, you are really my disciples.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그리고 너희는 진리를 알게 될 것이며 진리가 너희를 자유롭게 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you will know the truth, and the truth will set you free."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344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자손이고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없는데</a:t>
            </a:r>
            <a:r>
              <a:rPr dirty="0"/>
              <a:t> 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자유롭게</a:t>
            </a:r>
            <a:r>
              <a:rPr dirty="0"/>
              <a:t> </a:t>
            </a:r>
            <a:r>
              <a:rPr dirty="0" err="1"/>
              <a:t>된다고</a:t>
            </a:r>
            <a:r>
              <a:rPr dirty="0"/>
              <a:t> </a:t>
            </a:r>
            <a:r>
              <a:rPr dirty="0" err="1"/>
              <a:t>말합니까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85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answered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Abraham's descendants</a:t>
            </a:r>
            <a:r>
              <a:rPr lang="en-US" altLang="ko-KR" dirty="0"/>
              <a:t> </a:t>
            </a:r>
            <a:r>
              <a:rPr dirty="0"/>
              <a:t>and have never been slaves of anyone.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can you say that we shall be set free?"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r>
              <a:rPr lang="en-US" altLang="ko-KR"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짓는</a:t>
            </a:r>
            <a:r>
              <a:rPr dirty="0"/>
              <a:t> </a:t>
            </a:r>
            <a:r>
              <a:rPr dirty="0" err="1"/>
              <a:t>사람마다</a:t>
            </a:r>
            <a:r>
              <a:rPr dirty="0"/>
              <a:t> </a:t>
            </a:r>
            <a:r>
              <a:rPr dirty="0" err="1"/>
              <a:t>죄의</a:t>
            </a:r>
            <a:r>
              <a:rPr dirty="0"/>
              <a:t> </a:t>
            </a:r>
            <a:r>
              <a:rPr dirty="0" err="1"/>
              <a:t>종이다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Jesus replied, "I tell you the truth, everyone who sins is a slave to sin.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종은 집에 영원히 머물러 있을 수 없지만 아들은 영원히 머물러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2925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a slave has no permanent place in the family,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a son belongs to it forever.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그러므로 아들이 너희를 자유롭게 하면 너희는 참으로 자유롭게 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So if the Son sets you free, you will be free indeed.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7730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37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자손인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</a:t>
            </a:r>
            <a:r>
              <a:rPr dirty="0" err="1"/>
              <a:t>런데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하는구나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자리가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5670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you are Abraham's descendants.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are ready to kill me, because you have no room for my word.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0115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38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아버지에게서</a:t>
            </a:r>
            <a:r>
              <a:rPr dirty="0"/>
              <a:t> </a:t>
            </a:r>
            <a:r>
              <a:rPr dirty="0" err="1"/>
              <a:t>본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</a:t>
            </a:r>
            <a:r>
              <a:rPr dirty="0" err="1"/>
              <a:t>너희는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아버지에게서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행하고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729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telling you what I have seen in the Father's presence,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you do what you have heard from your father."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310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39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 “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조상은</a:t>
            </a:r>
            <a:r>
              <a:rPr dirty="0"/>
              <a:t> </a:t>
            </a:r>
            <a:r>
              <a:rPr dirty="0" err="1"/>
              <a:t>아브라함입니다</a:t>
            </a:r>
            <a:r>
              <a:rPr dirty="0"/>
              <a:t>.”</a:t>
            </a:r>
            <a:r>
              <a:rPr lang="en-US" altLang="ko-KR"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아브라함의</a:t>
            </a:r>
            <a:r>
              <a:rPr dirty="0"/>
              <a:t> </a:t>
            </a:r>
            <a:r>
              <a:rPr dirty="0" err="1"/>
              <a:t>자손이라면</a:t>
            </a:r>
            <a:r>
              <a:rPr lang="en-US" altLang="ko-KR" dirty="0"/>
              <a:t> </a:t>
            </a:r>
            <a:r>
              <a:rPr dirty="0" err="1"/>
              <a:t>아브라함이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너희도</a:t>
            </a:r>
            <a:r>
              <a:rPr dirty="0"/>
              <a:t> </a:t>
            </a:r>
            <a:r>
              <a:rPr dirty="0" err="1"/>
              <a:t>했을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141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"Abraham is our father," they answered. "If you were Abraham's children,"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said Jesus, "then you would do the things Abraham did.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예수께 말했습니다. “선생님, 이 여자가 간음을 하다가 현장에서 붙잡혔습니다.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said to Jesus, "Teacher, this woman was caught in the act of adultery.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,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말해</a:t>
            </a:r>
            <a:r>
              <a:rPr dirty="0"/>
              <a:t> </a:t>
            </a:r>
            <a:r>
              <a:rPr dirty="0" err="1"/>
              <a:t>준</a:t>
            </a:r>
            <a:r>
              <a:rPr dirty="0"/>
              <a:t> </a:t>
            </a:r>
            <a:r>
              <a:rPr dirty="0" err="1"/>
              <a:t>사람인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죽이려고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않았다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1414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it is, you are determined to kill me, a man who has told you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truth that I heard from God. Abraham did not do such things.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68433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41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했던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.”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음란한</a:t>
            </a:r>
            <a:r>
              <a:rPr dirty="0"/>
              <a:t> </a:t>
            </a:r>
            <a:r>
              <a:rPr dirty="0" err="1"/>
              <a:t>데서</a:t>
            </a:r>
            <a:r>
              <a:rPr dirty="0"/>
              <a:t> </a:t>
            </a:r>
            <a:r>
              <a:rPr dirty="0" err="1"/>
              <a:t>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분</a:t>
            </a:r>
            <a:r>
              <a:rPr dirty="0"/>
              <a:t> </a:t>
            </a:r>
            <a:r>
              <a:rPr dirty="0" err="1"/>
              <a:t>하나님이십니다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85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doing the things your own father does."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"We are not illegitimate children," they protested.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 only Father we have is God himself."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2702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42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아버지라면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사랑할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하나님에게서</a:t>
            </a:r>
            <a:r>
              <a:rPr dirty="0"/>
              <a:t> </a:t>
            </a:r>
            <a:r>
              <a:rPr dirty="0" err="1"/>
              <a:t>와서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뜻으로</a:t>
            </a:r>
            <a:r>
              <a:rPr dirty="0"/>
              <a:t> </a:t>
            </a:r>
            <a:r>
              <a:rPr dirty="0" err="1"/>
              <a:t>온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보내신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517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said to them, "If God were your Father,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would love me,</a:t>
            </a:r>
            <a:r>
              <a:rPr lang="en-US" altLang="ko-KR" dirty="0"/>
              <a:t> </a:t>
            </a:r>
            <a:r>
              <a:rPr dirty="0"/>
              <a:t>for I came from God and now am here.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not come on my own;</a:t>
            </a:r>
            <a:r>
              <a:rPr lang="en-US" altLang="ko-KR" dirty="0"/>
              <a:t> </a:t>
            </a:r>
            <a:r>
              <a:rPr dirty="0"/>
              <a:t>but he sent me.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43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43</a:t>
            </a:r>
            <a:br>
              <a:rPr dirty="0"/>
            </a:b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깨닫지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들을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327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is my language not clear to you?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you are unable to hear what I say.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44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아버지인</a:t>
            </a:r>
            <a:r>
              <a:rPr dirty="0"/>
              <a:t> </a:t>
            </a:r>
            <a:r>
              <a:rPr dirty="0" err="1"/>
              <a:t>마귀에게</a:t>
            </a:r>
            <a:r>
              <a:rPr dirty="0"/>
              <a:t> </a:t>
            </a:r>
            <a:r>
              <a:rPr dirty="0" err="1"/>
              <a:t>속해</a:t>
            </a:r>
            <a:r>
              <a:rPr dirty="0"/>
              <a:t> </a:t>
            </a:r>
            <a:r>
              <a:rPr dirty="0" err="1"/>
              <a:t>있고</a:t>
            </a:r>
            <a:r>
              <a:rPr lang="ko-KR" altLang="en-US"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아버지가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원하는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하고자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처음부터</a:t>
            </a:r>
            <a:r>
              <a:rPr dirty="0"/>
              <a:t> </a:t>
            </a:r>
            <a:r>
              <a:rPr dirty="0" err="1"/>
              <a:t>살인자였다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또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진리가</a:t>
            </a:r>
            <a:r>
              <a:rPr dirty="0"/>
              <a:t> </a:t>
            </a:r>
            <a:r>
              <a:rPr dirty="0" err="1"/>
              <a:t>없기</a:t>
            </a:r>
            <a:r>
              <a:rPr dirty="0"/>
              <a:t> </a:t>
            </a:r>
            <a:r>
              <a:rPr dirty="0" err="1"/>
              <a:t>때문에</a:t>
            </a:r>
            <a:r>
              <a:rPr lang="ko-KR" altLang="en-US" dirty="0"/>
              <a:t> </a:t>
            </a:r>
            <a:r>
              <a:rPr dirty="0" err="1"/>
              <a:t>진리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서지</a:t>
            </a:r>
            <a:r>
              <a:rPr dirty="0"/>
              <a:t> </a:t>
            </a:r>
            <a:r>
              <a:rPr dirty="0" err="1"/>
              <a:t>못한다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거짓말을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때마다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본성을</a:t>
            </a:r>
            <a:r>
              <a:rPr dirty="0"/>
              <a:t> </a:t>
            </a:r>
            <a:r>
              <a:rPr dirty="0" err="1"/>
              <a:t>드러낸다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이는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거짓말쟁이며</a:t>
            </a:r>
            <a:r>
              <a:rPr dirty="0"/>
              <a:t> </a:t>
            </a:r>
            <a:r>
              <a:rPr dirty="0" err="1"/>
              <a:t>거짓의</a:t>
            </a:r>
            <a:r>
              <a:rPr dirty="0"/>
              <a:t> </a:t>
            </a:r>
            <a:r>
              <a:rPr dirty="0" err="1"/>
              <a:t>아버지이기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2314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belong to your father, the devil, and you want to carry out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father's desire. He was a murderer from the beginning,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not holding to the truth, for there is no truth in him.</a:t>
            </a:r>
            <a:r>
              <a:rPr lang="ko-KR" altLang="en-US" dirty="0"/>
              <a:t> </a:t>
            </a:r>
            <a:r>
              <a:rPr dirty="0"/>
              <a:t>When he lies,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speaks his native language, for he is a liar and the father of lies.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그러나 내가 진리를 말하기 때문에 너희는 나를 믿지 않는다.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Yet because I tell the truth, you do not believe me!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048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46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누가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있다고</a:t>
            </a:r>
            <a:r>
              <a:rPr dirty="0"/>
              <a:t> </a:t>
            </a:r>
            <a:r>
              <a:rPr dirty="0" err="1"/>
              <a:t>증명할</a:t>
            </a:r>
            <a:r>
              <a:rPr dirty="0"/>
              <a:t> </a:t>
            </a:r>
            <a:r>
              <a:rPr dirty="0" err="1"/>
              <a:t>수</a:t>
            </a:r>
            <a:r>
              <a:rPr dirty="0"/>
              <a:t> </a:t>
            </a:r>
            <a:r>
              <a:rPr dirty="0" err="1"/>
              <a:t>있느냐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진리를</a:t>
            </a:r>
            <a:r>
              <a:rPr dirty="0"/>
              <a:t> </a:t>
            </a:r>
            <a:r>
              <a:rPr dirty="0" err="1"/>
              <a:t>말하는데</a:t>
            </a:r>
            <a:r>
              <a:rPr dirty="0"/>
              <a:t> </a:t>
            </a:r>
            <a:r>
              <a:rPr dirty="0" err="1"/>
              <a:t>어째서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믿지</a:t>
            </a:r>
            <a:r>
              <a:rPr dirty="0"/>
              <a:t> </a:t>
            </a:r>
            <a:r>
              <a:rPr dirty="0" err="1"/>
              <a:t>못하느냐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69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Can any of you prove me guilty of sin?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am telling the truth, why don't you believe me?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47</a:t>
            </a:r>
            <a:br>
              <a:rPr dirty="0"/>
            </a:b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듣는다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듣지</a:t>
            </a:r>
            <a:r>
              <a:rPr dirty="0"/>
              <a:t> </a:t>
            </a:r>
            <a:r>
              <a:rPr dirty="0" err="1"/>
              <a:t>않는</a:t>
            </a:r>
            <a:r>
              <a:rPr dirty="0"/>
              <a:t> </a:t>
            </a:r>
            <a:r>
              <a:rPr dirty="0" err="1"/>
              <a:t>까닭은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하나님께</a:t>
            </a:r>
            <a:r>
              <a:rPr dirty="0"/>
              <a:t> </a:t>
            </a:r>
            <a:r>
              <a:rPr dirty="0" err="1"/>
              <a:t>속하지</a:t>
            </a:r>
            <a:r>
              <a:rPr dirty="0"/>
              <a:t> </a:t>
            </a:r>
            <a:r>
              <a:rPr dirty="0" err="1"/>
              <a:t>않았기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685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belongs to God hears what God says.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reason you do not hear is that you do not belong to God."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34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48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당신을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사마리아</a:t>
            </a:r>
            <a:r>
              <a:rPr dirty="0"/>
              <a:t> </a:t>
            </a:r>
            <a:r>
              <a:rPr dirty="0" err="1"/>
              <a:t>사람이라고</a:t>
            </a:r>
            <a:r>
              <a:rPr dirty="0"/>
              <a:t> </a:t>
            </a:r>
            <a:r>
              <a:rPr dirty="0" err="1"/>
              <a:t>하며</a:t>
            </a:r>
            <a:r>
              <a:rPr dirty="0"/>
              <a:t> </a:t>
            </a:r>
            <a:r>
              <a:rPr dirty="0" err="1"/>
              <a:t>귀신들렸다고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옳지</a:t>
            </a:r>
            <a:r>
              <a:rPr dirty="0"/>
              <a:t> </a:t>
            </a:r>
            <a:r>
              <a:rPr dirty="0" err="1"/>
              <a:t>않소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5810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Jews answered him, "Aren't we right in saying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you are a Samaritan and demon-possessed?"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49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 “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들린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아버지께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돌리는</a:t>
            </a:r>
            <a:r>
              <a:rPr dirty="0"/>
              <a:t> </a:t>
            </a:r>
            <a:r>
              <a:rPr dirty="0" err="1"/>
              <a:t>것인데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멸시하는구나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75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am not possessed by a demon," said Jesus,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"but I honor my Father and you dishonor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모세는</a:t>
            </a:r>
            <a:r>
              <a:rPr dirty="0"/>
              <a:t> </a:t>
            </a:r>
            <a:r>
              <a:rPr dirty="0" err="1"/>
              <a:t>율법에서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여자들은</a:t>
            </a:r>
            <a:r>
              <a:rPr dirty="0"/>
              <a:t> </a:t>
            </a:r>
            <a:r>
              <a:rPr dirty="0" err="1"/>
              <a:t>돌로</a:t>
            </a:r>
            <a:r>
              <a:rPr dirty="0"/>
              <a:t> </a:t>
            </a:r>
            <a:r>
              <a:rPr dirty="0" err="1"/>
              <a:t>쳐</a:t>
            </a:r>
            <a:r>
              <a:rPr dirty="0"/>
              <a:t> </a:t>
            </a:r>
            <a:r>
              <a:rPr dirty="0" err="1"/>
              <a:t>죽여야</a:t>
            </a:r>
            <a:r>
              <a:rPr dirty="0"/>
              <a:t> </a:t>
            </a:r>
            <a:r>
              <a:rPr dirty="0" err="1"/>
              <a:t>한다고</a:t>
            </a:r>
            <a:r>
              <a:rPr dirty="0"/>
              <a:t> </a:t>
            </a: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명령했습니다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선생님은</a:t>
            </a:r>
            <a:r>
              <a:rPr dirty="0"/>
              <a:t> </a:t>
            </a:r>
            <a:r>
              <a:rPr dirty="0" err="1"/>
              <a:t>뭐라고</a:t>
            </a:r>
            <a:r>
              <a:rPr dirty="0"/>
              <a:t> </a:t>
            </a:r>
            <a:r>
              <a:rPr dirty="0" err="1"/>
              <a:t>하시겠습니까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884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Law Moses commanded us to stone such women.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Now what do you say?"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50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구하지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위해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영광을</a:t>
            </a:r>
            <a:r>
              <a:rPr dirty="0"/>
              <a:t> </a:t>
            </a:r>
            <a:r>
              <a:rPr dirty="0" err="1"/>
              <a:t>구하는</a:t>
            </a:r>
            <a:r>
              <a:rPr dirty="0"/>
              <a:t> </a:t>
            </a:r>
            <a:r>
              <a:rPr dirty="0" err="1"/>
              <a:t>분이</a:t>
            </a:r>
            <a:r>
              <a:rPr dirty="0"/>
              <a:t> </a:t>
            </a:r>
            <a:r>
              <a:rPr dirty="0" err="1"/>
              <a:t>계시는데</a:t>
            </a:r>
            <a:r>
              <a:rPr dirty="0"/>
              <a:t> </a:t>
            </a: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심판자시다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474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not seeking glory for myself;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there is one who seeks it,</a:t>
            </a:r>
            <a:r>
              <a:rPr lang="ko-KR" altLang="en-US" dirty="0"/>
              <a:t> </a:t>
            </a:r>
            <a:r>
              <a:rPr dirty="0"/>
              <a:t>and he is the judge.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7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tell you the truth, if anyone keeps my word, he will never see death."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855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52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“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우리는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귀신</a:t>
            </a:r>
            <a:r>
              <a:rPr dirty="0"/>
              <a:t> </a:t>
            </a:r>
            <a:r>
              <a:rPr dirty="0" err="1"/>
              <a:t>들렸다는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알았소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아브라함도</a:t>
            </a:r>
            <a:r>
              <a:rPr dirty="0"/>
              <a:t> </a:t>
            </a:r>
            <a:r>
              <a:rPr dirty="0" err="1"/>
              <a:t>죽었고</a:t>
            </a:r>
            <a:r>
              <a:rPr dirty="0"/>
              <a:t> </a:t>
            </a:r>
            <a:r>
              <a:rPr dirty="0" err="1"/>
              <a:t>예언자들도</a:t>
            </a:r>
            <a:r>
              <a:rPr dirty="0"/>
              <a:t> </a:t>
            </a:r>
            <a:r>
              <a:rPr dirty="0" err="1"/>
              <a:t>죽었는데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‘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죽음을</a:t>
            </a:r>
            <a:r>
              <a:rPr dirty="0"/>
              <a:t> </a:t>
            </a:r>
            <a:r>
              <a:rPr dirty="0" err="1"/>
              <a:t>보지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하니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9344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 the Jews exclaimed, "Now we know that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are demon-possessed!</a:t>
            </a:r>
            <a:r>
              <a:rPr lang="ko-KR" altLang="en-US" dirty="0"/>
              <a:t> </a:t>
            </a:r>
            <a:r>
              <a:rPr dirty="0"/>
              <a:t>Abraham died and so did the prophets,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yet you say that if anyone keeps your word, he will never taste death.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6806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53</a:t>
            </a:r>
            <a:br>
              <a:rPr dirty="0"/>
            </a:b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아브라함보다</a:t>
            </a:r>
            <a:r>
              <a:rPr dirty="0"/>
              <a:t> </a:t>
            </a:r>
            <a:r>
              <a:rPr dirty="0" err="1"/>
              <a:t>크다는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아브라함도</a:t>
            </a:r>
            <a:r>
              <a:rPr dirty="0"/>
              <a:t> </a:t>
            </a:r>
            <a:r>
              <a:rPr dirty="0" err="1"/>
              <a:t>죽었고</a:t>
            </a:r>
            <a:r>
              <a:rPr dirty="0"/>
              <a:t> </a:t>
            </a:r>
            <a:r>
              <a:rPr dirty="0" err="1"/>
              <a:t>예언자들도</a:t>
            </a:r>
            <a:r>
              <a:rPr dirty="0"/>
              <a:t> </a:t>
            </a:r>
            <a:r>
              <a:rPr dirty="0" err="1"/>
              <a:t>죽었소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대체</a:t>
            </a:r>
            <a:r>
              <a:rPr dirty="0"/>
              <a:t> </a:t>
            </a:r>
            <a:r>
              <a:rPr dirty="0" err="1"/>
              <a:t>스스로</a:t>
            </a:r>
            <a:r>
              <a:rPr dirty="0"/>
              <a:t> </a:t>
            </a:r>
            <a:r>
              <a:rPr dirty="0" err="1"/>
              <a:t>누구라고</a:t>
            </a:r>
            <a:r>
              <a:rPr dirty="0"/>
              <a:t> </a:t>
            </a:r>
            <a:r>
              <a:rPr dirty="0" err="1"/>
              <a:t>생각하오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0919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Are you greater than our father Abraham?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died, and so did the prophets. Who do you think you are?"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54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영광되게</a:t>
            </a:r>
            <a:r>
              <a:rPr dirty="0"/>
              <a:t> </a:t>
            </a:r>
            <a:r>
              <a:rPr dirty="0" err="1"/>
              <a:t>한다면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영광은</a:t>
            </a:r>
            <a:r>
              <a:rPr dirty="0"/>
              <a:t> </a:t>
            </a:r>
            <a:r>
              <a:rPr dirty="0" err="1"/>
              <a:t>헛된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영광스럽게</a:t>
            </a:r>
            <a:r>
              <a:rPr dirty="0"/>
              <a:t> </a:t>
            </a:r>
            <a:r>
              <a:rPr dirty="0" err="1"/>
              <a:t>하시는</a:t>
            </a:r>
            <a:r>
              <a:rPr dirty="0"/>
              <a:t> </a:t>
            </a:r>
            <a:r>
              <a:rPr dirty="0" err="1"/>
              <a:t>분은</a:t>
            </a:r>
            <a:r>
              <a:rPr dirty="0"/>
              <a:t>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하나님이라고</a:t>
            </a:r>
            <a:r>
              <a:rPr dirty="0"/>
              <a:t> </a:t>
            </a:r>
            <a:r>
              <a:rPr dirty="0" err="1"/>
              <a:t>말하는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아버지시다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400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Jesus replied, "If I glorify myself, my glory means nothing.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Father, whom you claim as your God, is the one who glorifies me.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7607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55</a:t>
            </a:r>
            <a:br>
              <a:rPr dirty="0"/>
            </a:b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못하지만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만약</a:t>
            </a:r>
            <a:r>
              <a:rPr lang="ko-KR" altLang="en-US" dirty="0">
                <a:latin typeface="나눔고딕"/>
              </a:rPr>
              <a:t> </a:t>
            </a:r>
            <a:r>
              <a:rPr lang="ko-KR" altLang="en-US" dirty="0">
                <a:latin typeface="Nanum Gothic" panose="020D0604000000000000" pitchFamily="34" charset="-127"/>
                <a:ea typeface="Nanum Gothic" panose="020D0604000000000000" pitchFamily="34" charset="-127"/>
              </a:rPr>
              <a:t>그</a:t>
            </a:r>
            <a:r>
              <a:rPr dirty="0" err="1"/>
              <a:t>분을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알지</a:t>
            </a:r>
            <a:r>
              <a:rPr dirty="0"/>
              <a:t> </a:t>
            </a:r>
            <a:r>
              <a:rPr dirty="0" err="1"/>
              <a:t>못한다고</a:t>
            </a:r>
            <a:r>
              <a:rPr dirty="0"/>
              <a:t> </a:t>
            </a:r>
            <a:r>
              <a:rPr dirty="0" err="1"/>
              <a:t>말한다면</a:t>
            </a:r>
            <a:r>
              <a:rPr dirty="0"/>
              <a:t> </a:t>
            </a:r>
            <a:r>
              <a:rPr dirty="0" err="1"/>
              <a:t>나도</a:t>
            </a:r>
            <a:r>
              <a:rPr dirty="0"/>
              <a:t> </a:t>
            </a:r>
            <a:r>
              <a:rPr dirty="0" err="1"/>
              <a:t>너희와</a:t>
            </a:r>
            <a:r>
              <a:rPr dirty="0"/>
              <a:t> </a:t>
            </a:r>
            <a:r>
              <a:rPr dirty="0" err="1"/>
              <a:t>같이</a:t>
            </a:r>
            <a:r>
              <a:rPr dirty="0"/>
              <a:t> </a:t>
            </a:r>
            <a:r>
              <a:rPr dirty="0" err="1"/>
              <a:t>거짓말쟁이가</a:t>
            </a:r>
            <a:r>
              <a:rPr dirty="0"/>
              <a:t> </a:t>
            </a:r>
            <a:r>
              <a:rPr dirty="0" err="1"/>
              <a:t>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분명</a:t>
            </a:r>
            <a:r>
              <a:rPr dirty="0"/>
              <a:t> </a:t>
            </a:r>
            <a:r>
              <a:rPr dirty="0" err="1"/>
              <a:t>아버지를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지킨다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696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you do not know him, I know him.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said I did not, I would be a liar like you,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do know him and keep his word.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2502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56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조상</a:t>
            </a:r>
            <a:r>
              <a:rPr dirty="0"/>
              <a:t> </a:t>
            </a:r>
            <a:r>
              <a:rPr dirty="0" err="1"/>
              <a:t>아브라함은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날을</a:t>
            </a:r>
            <a:r>
              <a:rPr dirty="0"/>
              <a:t> </a:t>
            </a:r>
            <a:r>
              <a:rPr dirty="0" err="1"/>
              <a:t>보리라고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기대하며</a:t>
            </a:r>
            <a:r>
              <a:rPr dirty="0"/>
              <a:t> </a:t>
            </a:r>
            <a:r>
              <a:rPr dirty="0" err="1"/>
              <a:t>기뻐하다가</a:t>
            </a:r>
            <a:r>
              <a:rPr dirty="0"/>
              <a:t> </a:t>
            </a:r>
            <a:r>
              <a:rPr dirty="0" err="1"/>
              <a:t>마침내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기뻐했다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57513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father Abraham rejoiced at the thought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seeing my day;</a:t>
            </a:r>
            <a:r>
              <a:rPr lang="ko-KR" altLang="en-US" dirty="0"/>
              <a:t> </a:t>
            </a:r>
            <a:r>
              <a:rPr dirty="0"/>
              <a:t>he saw it and was glad."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56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57</a:t>
            </a:r>
            <a:br>
              <a:rPr dirty="0"/>
            </a:b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당신은</a:t>
            </a:r>
            <a:r>
              <a:rPr dirty="0"/>
              <a:t> </a:t>
            </a:r>
            <a:r>
              <a:rPr dirty="0" err="1"/>
              <a:t>아직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50세도 </a:t>
            </a:r>
            <a:r>
              <a:rPr dirty="0" err="1"/>
              <a:t>안</a:t>
            </a:r>
            <a:r>
              <a:rPr dirty="0"/>
              <a:t> </a:t>
            </a:r>
            <a:r>
              <a:rPr dirty="0" err="1"/>
              <a:t>됐는데</a:t>
            </a:r>
            <a:r>
              <a:rPr dirty="0"/>
              <a:t> </a:t>
            </a:r>
            <a:r>
              <a:rPr dirty="0" err="1"/>
              <a:t>아브라함을</a:t>
            </a:r>
            <a:r>
              <a:rPr dirty="0"/>
              <a:t> </a:t>
            </a:r>
            <a:r>
              <a:rPr dirty="0" err="1"/>
              <a:t>보았단</a:t>
            </a:r>
            <a:r>
              <a:rPr dirty="0"/>
              <a:t> </a:t>
            </a:r>
            <a:r>
              <a:rPr dirty="0" err="1"/>
              <a:t>말이오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453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not yet fifty years old," the Jews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you have seen Abraham!"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3647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58</a:t>
            </a:r>
            <a:br>
              <a:rPr dirty="0"/>
            </a:b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대답하셨습니다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진실로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아브라함이</a:t>
            </a:r>
            <a:r>
              <a:rPr dirty="0"/>
              <a:t> </a:t>
            </a:r>
            <a:r>
              <a:rPr dirty="0" err="1"/>
              <a:t>태어나기</a:t>
            </a:r>
            <a:r>
              <a:rPr dirty="0"/>
              <a:t> </a:t>
            </a:r>
            <a:r>
              <a:rPr dirty="0" err="1"/>
              <a:t>전부터</a:t>
            </a:r>
            <a:r>
              <a:rPr dirty="0"/>
              <a:t> </a:t>
            </a:r>
            <a:r>
              <a:rPr dirty="0" err="1"/>
              <a:t>있었다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45373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 tell you the truth," Jesus answered,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"before Abraham was born, I am!"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59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유대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들어</a:t>
            </a:r>
            <a:r>
              <a:rPr dirty="0"/>
              <a:t> </a:t>
            </a:r>
            <a:r>
              <a:rPr dirty="0" err="1"/>
              <a:t>예수께</a:t>
            </a:r>
            <a:r>
              <a:rPr dirty="0"/>
              <a:t> </a:t>
            </a:r>
            <a:r>
              <a:rPr dirty="0" err="1"/>
              <a:t>던지려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피해</a:t>
            </a:r>
            <a:r>
              <a:rPr dirty="0"/>
              <a:t> </a:t>
            </a:r>
            <a:r>
              <a:rPr dirty="0" err="1"/>
              <a:t>성전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7874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At this, they picked up stones to stone him,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but Jesus hid himself, slipping away from the temple grounds.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71780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질문을</a:t>
            </a:r>
            <a:r>
              <a:rPr dirty="0"/>
              <a:t> </a:t>
            </a:r>
            <a:r>
              <a:rPr dirty="0" err="1"/>
              <a:t>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예수를</a:t>
            </a:r>
            <a:r>
              <a:rPr dirty="0"/>
              <a:t> </a:t>
            </a:r>
            <a:r>
              <a:rPr dirty="0" err="1"/>
              <a:t>시험해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고소할</a:t>
            </a:r>
            <a:r>
              <a:rPr dirty="0"/>
              <a:t> </a:t>
            </a:r>
            <a:r>
              <a:rPr dirty="0" err="1"/>
              <a:t>구실을</a:t>
            </a:r>
            <a:r>
              <a:rPr dirty="0"/>
              <a:t> </a:t>
            </a:r>
            <a:r>
              <a:rPr dirty="0" err="1"/>
              <a:t>찾으려는</a:t>
            </a:r>
            <a:r>
              <a:rPr dirty="0"/>
              <a:t> </a:t>
            </a:r>
            <a:r>
              <a:rPr dirty="0" err="1"/>
              <a:t>속셈이었습니다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예수께서는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</a:t>
            </a:r>
            <a:r>
              <a:rPr dirty="0" err="1"/>
              <a:t>구부린</a:t>
            </a:r>
            <a:r>
              <a:rPr dirty="0"/>
              <a:t> </a:t>
            </a:r>
            <a:r>
              <a:rPr dirty="0" err="1"/>
              <a:t>채</a:t>
            </a:r>
            <a:r>
              <a:rPr dirty="0"/>
              <a:t> </a:t>
            </a:r>
            <a:r>
              <a:rPr dirty="0" err="1"/>
              <a:t>앉아서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손가락으로</a:t>
            </a:r>
            <a:r>
              <a:rPr dirty="0"/>
              <a:t> </a:t>
            </a:r>
            <a:r>
              <a:rPr dirty="0" err="1"/>
              <a:t>바닥에</a:t>
            </a:r>
            <a:r>
              <a:rPr dirty="0"/>
              <a:t> </a:t>
            </a:r>
            <a:r>
              <a:rPr dirty="0" err="1"/>
              <a:t>무엇인가를</a:t>
            </a:r>
            <a:r>
              <a:rPr dirty="0"/>
              <a:t> </a:t>
            </a:r>
            <a:r>
              <a:rPr dirty="0" err="1"/>
              <a:t>쓰기</a:t>
            </a:r>
            <a:r>
              <a:rPr dirty="0"/>
              <a:t> </a:t>
            </a:r>
            <a:r>
              <a:rPr dirty="0" err="1"/>
              <a:t>시작하셨습니다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38723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were using this question as a trap, in order to have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basis for accusing him. But Jesus bent down and started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write on the ground with his finger.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5397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질문을</a:t>
            </a:r>
            <a:r>
              <a:rPr dirty="0"/>
              <a:t> </a:t>
            </a:r>
            <a:r>
              <a:rPr dirty="0" err="1"/>
              <a:t>퍼붓자</a:t>
            </a:r>
            <a:r>
              <a:rPr dirty="0"/>
              <a:t> </a:t>
            </a:r>
            <a:r>
              <a:rPr dirty="0" err="1"/>
              <a:t>예수께서</a:t>
            </a:r>
            <a:r>
              <a:rPr dirty="0"/>
              <a:t> </a:t>
            </a:r>
            <a:r>
              <a:rPr dirty="0" err="1"/>
              <a:t>일어나서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말씀하셨습니다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죄</a:t>
            </a:r>
            <a:r>
              <a:rPr dirty="0"/>
              <a:t> </a:t>
            </a:r>
            <a:r>
              <a:rPr dirty="0" err="1"/>
              <a:t>없는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여인에게</a:t>
            </a:r>
            <a:r>
              <a:rPr dirty="0"/>
              <a:t> </a:t>
            </a:r>
            <a:r>
              <a:rPr dirty="0" err="1"/>
              <a:t>돌을</a:t>
            </a:r>
            <a:r>
              <a:rPr dirty="0"/>
              <a:t> </a:t>
            </a:r>
            <a:r>
              <a:rPr dirty="0" err="1"/>
              <a:t>던지라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4821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kept on questioning him, he straightened up and said to them,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any one of you is without sin, let him be the first to throw a stone at her."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그러고는 다시 몸을 굽혀 바닥에 무엇인가를 쓰셨습니다.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Again he stooped down and wrote on the ground.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요한복음 John | 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들은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제일</a:t>
            </a:r>
            <a:r>
              <a:rPr dirty="0"/>
              <a:t> </a:t>
            </a:r>
            <a:r>
              <a:rPr dirty="0" err="1"/>
              <a:t>나이든</a:t>
            </a:r>
            <a:r>
              <a:rPr dirty="0"/>
              <a:t> </a:t>
            </a:r>
            <a:r>
              <a:rPr dirty="0" err="1"/>
              <a:t>사람부터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</a:t>
            </a:r>
            <a:r>
              <a:rPr dirty="0"/>
              <a:t> </a:t>
            </a:r>
            <a:r>
              <a:rPr dirty="0" err="1"/>
              <a:t>둘씩</a:t>
            </a:r>
            <a:r>
              <a:rPr dirty="0"/>
              <a:t> </a:t>
            </a:r>
            <a:r>
              <a:rPr dirty="0" err="1"/>
              <a:t>슬그머니</a:t>
            </a:r>
            <a:r>
              <a:rPr dirty="0"/>
              <a:t> </a:t>
            </a:r>
            <a:r>
              <a:rPr dirty="0" err="1"/>
              <a:t>사라지기</a:t>
            </a:r>
            <a:r>
              <a:rPr dirty="0"/>
              <a:t> </a:t>
            </a:r>
            <a:r>
              <a:rPr dirty="0" err="1"/>
              <a:t>시작했습니다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결국</a:t>
            </a:r>
            <a:r>
              <a:rPr dirty="0"/>
              <a:t> </a:t>
            </a:r>
            <a:r>
              <a:rPr dirty="0" err="1"/>
              <a:t>예수와</a:t>
            </a:r>
            <a:r>
              <a:rPr dirty="0"/>
              <a:t> </a:t>
            </a:r>
            <a:r>
              <a:rPr dirty="0" err="1"/>
              <a:t>거기</a:t>
            </a:r>
            <a:r>
              <a:rPr dirty="0"/>
              <a:t> </a:t>
            </a:r>
            <a:r>
              <a:rPr dirty="0" err="1"/>
              <a:t>홀로</a:t>
            </a:r>
            <a:r>
              <a:rPr dirty="0"/>
              <a:t> </a:t>
            </a:r>
            <a:r>
              <a:rPr dirty="0" err="1"/>
              <a:t>서</a:t>
            </a:r>
            <a:r>
              <a:rPr dirty="0"/>
              <a:t> </a:t>
            </a:r>
            <a:r>
              <a:rPr dirty="0" err="1"/>
              <a:t>있던</a:t>
            </a:r>
            <a:r>
              <a:rPr dirty="0"/>
              <a:t> </a:t>
            </a:r>
            <a:r>
              <a:rPr dirty="0" err="1"/>
              <a:t>여인만</a:t>
            </a:r>
            <a:r>
              <a:rPr dirty="0"/>
              <a:t> </a:t>
            </a:r>
            <a:r>
              <a:rPr dirty="0" err="1"/>
              <a:t>남게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112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this, those who heard began to go away one at a time,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older ones first, until only Jesus was left,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the woman still standing there.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3084</Words>
  <Application>Microsoft Macintosh PowerPoint</Application>
  <PresentationFormat>와이드스크린</PresentationFormat>
  <Paragraphs>311</Paragraphs>
  <Slides>59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4" baseType="lpstr">
      <vt:lpstr>나눔고딕</vt:lpstr>
      <vt:lpstr>맑은 고딕</vt:lpstr>
      <vt:lpstr>Nanum Gothic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do20010822@gmail.com</cp:lastModifiedBy>
  <cp:revision>130</cp:revision>
  <dcterms:created xsi:type="dcterms:W3CDTF">2019-02-17T10:11:46Z</dcterms:created>
  <dcterms:modified xsi:type="dcterms:W3CDTF">2022-09-08T03:25:30Z</dcterms:modified>
</cp:coreProperties>
</file>