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가시다가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he went along, he saw a man blind from birth.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그 사람에게 물었습니다. “그렇다면 어떻게 눈을 뜨게 됐느냐?”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"How then were your eyes opened?" they demanded.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예수라는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진흙을</a:t>
            </a:r>
            <a:r>
              <a:rPr dirty="0"/>
              <a:t> </a:t>
            </a:r>
            <a:r>
              <a:rPr dirty="0" err="1"/>
              <a:t>이겨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바르고</a:t>
            </a:r>
            <a:r>
              <a:rPr lang="ko-KR" altLang="en-US" dirty="0"/>
              <a:t> </a:t>
            </a:r>
            <a:r>
              <a:rPr dirty="0"/>
              <a:t>‘</a:t>
            </a:r>
            <a:r>
              <a:rPr dirty="0" err="1"/>
              <a:t>실로암에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씻어라’고</a:t>
            </a:r>
            <a:r>
              <a:rPr dirty="0"/>
              <a:t> </a:t>
            </a:r>
            <a:r>
              <a:rPr dirty="0" err="1"/>
              <a:t>하셨소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씻었더니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59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"The man they call Jesus made some mud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on my eyes.</a:t>
            </a:r>
            <a:r>
              <a:rPr lang="ko-KR" altLang="en-US" dirty="0"/>
              <a:t> </a:t>
            </a:r>
            <a:r>
              <a:rPr dirty="0"/>
              <a:t>He told me to go to Siloam and wash.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went and washed, and then I could see."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사람들이 “예수가 어디 있느냐?”고 묻자 그는 “모르겠소” 하고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"Where is this man?" they asked him. "I don't know," he said.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그들은 전에 눈먼 사람이던 그를 바리새파 사람들에게 데리고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brought to the Pharisees the man who had been blind.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예수께서 진흙을 이겨 그 사람의 눈을 뜨게 하신 날은 안식일이었습니다.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18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day on which Jesus had made the mud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opened the man's eyes was a Sabbath.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진흙을</a:t>
            </a:r>
            <a:r>
              <a:rPr dirty="0"/>
              <a:t> </a:t>
            </a:r>
            <a:r>
              <a:rPr dirty="0" err="1"/>
              <a:t>바르셨는데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r>
              <a:rPr dirty="0" err="1"/>
              <a:t>나니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Pharisees also asked him how he had received his sight.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put mud on my eyes," the man replied, "and I washed, and now I see."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17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아니오”라고</a:t>
            </a:r>
            <a:r>
              <a:rPr dirty="0"/>
              <a:t> </a:t>
            </a:r>
            <a:r>
              <a:rPr dirty="0" err="1"/>
              <a:t>말하자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“</a:t>
            </a:r>
            <a:r>
              <a:rPr dirty="0" err="1"/>
              <a:t>죄인이라면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보이겠소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의견이</a:t>
            </a:r>
            <a:r>
              <a:rPr dirty="0"/>
              <a:t> </a:t>
            </a:r>
            <a:r>
              <a:rPr dirty="0" err="1"/>
              <a:t>갈라졌습니다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Pharisees said, "This man is not from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does not keep the Sabbath." But others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a sinner do such miraculous signs?" So they were divided.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03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눈멀었던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예수에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예언자십니다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2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they turned again to the blind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have you to say about him? It was your eyes he opened."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replied, "He is a prophet."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18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사람이었다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불러다가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5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still did not believe that he had been blind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received his sight until they sent for the man's parents.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80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아들이오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태어날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사람이었다는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맞소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0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this your son?" they asked. "Is this the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 was born blind?</a:t>
            </a:r>
            <a:r>
              <a:rPr lang="ko-KR" altLang="en-US" dirty="0"/>
              <a:t> </a:t>
            </a:r>
            <a:r>
              <a:rPr dirty="0"/>
              <a:t>How is it that now he can see?"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30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때문입니까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때문입니까</a:t>
            </a:r>
            <a:r>
              <a:rPr dirty="0"/>
              <a:t>, </a:t>
            </a:r>
            <a:r>
              <a:rPr dirty="0" err="1"/>
              <a:t>부모의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"Rabbi, who sinned, this man or his parents, that he was born blind?"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아들이고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때부터</a:t>
            </a:r>
            <a:r>
              <a:rPr lang="ko-KR" altLang="en-US"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know he is our son," the parents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"</a:t>
            </a:r>
            <a:r>
              <a:rPr dirty="0"/>
              <a:t>and we know he was born blind.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0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,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주었는지는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컸으니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0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how he can see now, or who opened his eyes, we don't know.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 him. He is of age; he will speak for himself."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두려웠기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그리스도라</a:t>
            </a:r>
            <a:r>
              <a:rPr dirty="0"/>
              <a:t> </a:t>
            </a:r>
            <a:r>
              <a:rPr dirty="0" err="1"/>
              <a:t>인정하는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누구라도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내쫓기로</a:t>
            </a:r>
            <a:r>
              <a:rPr dirty="0"/>
              <a:t> </a:t>
            </a:r>
            <a:r>
              <a:rPr dirty="0" err="1"/>
              <a:t>결정했던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parents said this because they were afraid of the Jews,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f</a:t>
            </a:r>
            <a:r>
              <a:rPr dirty="0"/>
              <a:t>or already the Jews had decided that anyone</a:t>
            </a:r>
            <a:r>
              <a:rPr lang="ko-KR" altLang="en-US" dirty="0"/>
              <a:t> </a:t>
            </a:r>
            <a:r>
              <a:rPr dirty="0"/>
              <a:t>who acknowledged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Jesus was the Christ would be put out of the synagogue.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8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컸으니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보십시오”라고</a:t>
            </a:r>
            <a:r>
              <a:rPr dirty="0"/>
              <a:t> </a:t>
            </a:r>
            <a:r>
              <a:rPr dirty="0" err="1"/>
              <a:t>말했던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was why his parents said, "He is of age; ask him."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눈멀었던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돌려라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알기로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second time they summoned the man who had been blind.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glory to God," they said. "We know this man is a sinner."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죄인인지</a:t>
            </a:r>
            <a:r>
              <a:rPr dirty="0"/>
              <a:t> </a:t>
            </a:r>
            <a:r>
              <a:rPr dirty="0" err="1"/>
              <a:t>아닌지는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멀었다가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본다는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"Whether he is a sinner or not, I don't know.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thing I do know. I was blind but now I see!"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5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  <a:r>
              <a:rPr lang="ko-KR" altLang="en-US"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asked him, "What did he do to you? How did he open your eyes?"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9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드렸는데도</a:t>
            </a:r>
            <a:r>
              <a:rPr dirty="0"/>
              <a:t> 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곧이듣지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</a:t>
            </a:r>
            <a:r>
              <a:rPr dirty="0" err="1"/>
              <a:t>들으려고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 </a:t>
            </a:r>
            <a:r>
              <a:rPr dirty="0" err="1"/>
              <a:t>당신들도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싶습니까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8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"I have told you already and you did not listen.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want to hear it again? Do you want to become his disciples, too?"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욕을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제자이지만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제자들이다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38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hurled insults at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this fellow's disciple! We are disciples of Moses!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왔는지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3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God spoke to Moses, but as for this fellow,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don't even know where he comes from."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5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,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부모의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드러내시려는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"Neither this man nor his parents sinned," said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this happened so that the work of God might be displayed in his life.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참</a:t>
            </a:r>
            <a:r>
              <a:rPr dirty="0"/>
              <a:t> </a:t>
            </a: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당신들은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오셨는지</a:t>
            </a:r>
            <a:r>
              <a:rPr dirty="0"/>
              <a:t> </a:t>
            </a:r>
            <a:r>
              <a:rPr dirty="0" err="1"/>
              <a:t>모른다지만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answered, "Now that is remarkable!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don't know where he comes from, yet he opened my eyes.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죄인들의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공경하고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들어주십니다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0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God does not listen to sinners.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listens to the godly man who does his will.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창세</a:t>
            </a:r>
            <a:r>
              <a:rPr dirty="0"/>
              <a:t>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누구라도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했다는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Nobody has ever heard of opening the eyes of a man born blind.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오신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아니라면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못하셨을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this man were not from God, he could do nothing."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49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태어나면서부터</a:t>
            </a:r>
            <a:r>
              <a:rPr lang="ko-KR" altLang="en-US"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속에</a:t>
            </a:r>
            <a:r>
              <a:rPr lang="ko-KR" altLang="en-US" dirty="0"/>
              <a:t> </a:t>
            </a:r>
            <a:r>
              <a:rPr dirty="0" err="1"/>
              <a:t>파묻혀</a:t>
            </a:r>
            <a:r>
              <a:rPr dirty="0"/>
              <a:t> </a:t>
            </a:r>
            <a:r>
              <a:rPr dirty="0" err="1"/>
              <a:t>있었으면서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가르치려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  <a:r>
              <a:rPr lang="ko-KR" altLang="en-US" dirty="0"/>
              <a:t>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쫓아냈습니다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1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this they replied, "You were steeped in sin at birth;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dare you lecture us!"</a:t>
            </a:r>
            <a:r>
              <a:rPr lang="ko-KR" altLang="en-US" dirty="0"/>
              <a:t> </a:t>
            </a:r>
            <a:r>
              <a:rPr dirty="0"/>
              <a:t>And they threw him out.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쫓아냈다는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찾아가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믿느냐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heard that they had thrown him out, and when he found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"Do you believe in the Son of Man?"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4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누구신지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믿겠습니다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84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he, sir?" the man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me so that I may believe in him."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0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said, "You have now seen him; in fact, he is the one speaking with you."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82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믿습니다</a:t>
            </a:r>
            <a:r>
              <a:rPr dirty="0"/>
              <a:t>.” </a:t>
            </a: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man said, "Lord, I believe," and he worshiped him.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5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심판하러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1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"For judgment I have come into this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blind will see and those who see will become blind."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낮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it is day, we must do the work of him who sent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Night is coming, when no one can work.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사람이란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5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Pharisees who were with him heard him say this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"What? Are we blind too?"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사람이었다면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본다고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3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"If you were blind, you would not be guilty of </a:t>
            </a:r>
            <a:r>
              <a:t>sin;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</a:t>
            </a:r>
            <a:r>
              <a:rPr dirty="0"/>
              <a:t>now that you claim you can see, your guilt remains.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세상에 있는 동안 나는 세상의 빛이다.”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While I am in the world, I am the light of the world."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진흙을</a:t>
            </a:r>
            <a:r>
              <a:rPr dirty="0"/>
              <a:t> </a:t>
            </a:r>
            <a:r>
              <a:rPr dirty="0" err="1"/>
              <a:t>이겨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바르셨습니다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1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said this, he spit on the ground,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made some mud with the saliva, and put it on the man's eyes.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97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실로암</a:t>
            </a:r>
            <a:r>
              <a:rPr dirty="0"/>
              <a:t> </a:t>
            </a:r>
            <a:r>
              <a:rPr dirty="0" err="1"/>
              <a:t>연못에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씻어라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(‘</a:t>
            </a:r>
            <a:r>
              <a:rPr dirty="0" err="1"/>
              <a:t>실로암’은</a:t>
            </a:r>
            <a:r>
              <a:rPr dirty="0"/>
              <a:t> ‘</a:t>
            </a:r>
            <a:r>
              <a:rPr dirty="0" err="1"/>
              <a:t>보냄을</a:t>
            </a:r>
            <a:r>
              <a:rPr dirty="0"/>
              <a:t> </a:t>
            </a:r>
            <a:r>
              <a:rPr dirty="0" err="1"/>
              <a:t>받았다’는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.)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씻고는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"Go," he told him, "wash in the Pool of Siloam" (this word means Sent).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man went and washed, and came home seeing.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구걸하던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보아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구걸하던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2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neighbors and those who had formerly seen him begging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"Isn't this the same man who used to sit and beg?"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07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말했고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닮았을</a:t>
            </a:r>
            <a:r>
              <a:rPr dirty="0"/>
              <a:t> </a:t>
            </a:r>
            <a:r>
              <a:rPr dirty="0" err="1"/>
              <a:t>뿐이다”라고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5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claimed that he was. Others said, "No, he only looks like him."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himself insisted, "I am the man."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2100</Words>
  <Application>Microsoft Macintosh PowerPoint</Application>
  <PresentationFormat>와이드스크린</PresentationFormat>
  <Paragraphs>204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2022-09-08T03:43:58Z</dcterms:modified>
</cp:coreProperties>
</file>