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데오빌로여, 제가 먼저 쓴 글에는 예수께서 일하시고 가르치기 시작하신 모든 것</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former book, Theophilus, I wrote about all that Jesus began to do and to teach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예수께서 올라가시는 동안 계속 하늘을 뚫어지게 쳐다보고 있었습니다. 그런데 갑자기 흰옷을 입은 두 사람이 그들 곁에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looking intently up into the sky as he was going, when suddenly two men dressed in white stood beside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“갈릴리 사람들아, 왜 여기 서서 하늘만 쳐다보고 있느냐? 너희 곁을 떠나 하늘로 올라가신 이 예수는 하늘로 올라가시는 것을 너희가 본 그대로 다시 오실 것이다”라고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Galilee," they said, "why do you stand here looking into the sky? This same Jesus, who has been taken from you into heaven, will come back in the same way you have seen him go into heaven."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후 그들은 올리브 산이라 불리는 곳에서부터 예루살렘으로 돌아왔는데 이 산은 예루살렘에서 가까워 안식일에 걸어도 되는 거리였습니다.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returned to Jerusalem from the hill called the Mount of Olives, a Sabbath day's walk from the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그들은 예루살렘 안으로 들어와서 자기들이 묵고 있던 다락방으로 올라갔습니다. 거기 있던 사람들은 베드로, 요한, 야고보, 안드레, 빌립, 도마, 바돌로매, 마태, 알패오의 아들 야고보, 열심당원 시몬 그리고 야고보의 아들 유다였습니다.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they went upstairs to the room where they were staying. Those present were Peter, John, James and Andrew; Philip and Thomas, Bartholomew and Matthew; James son of Alphaeus and Simon the Zealot, and Judas son of James.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그들은 모두 그곳에 모인 여자들과 예수의 어머니 마리아와 예수의 동생들과 함께 한마음으로 기도에 전념하고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joined together constantly in prayer, along with the women and Mary the mother of Jesus, and with his brothers.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무렵 모인 사람들이 약 120명쯤 됐는데 베드로가 형제들 가운데 일어나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Peter stood up among the believers (a group numbering about a hundred and twenty)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“형제들이여, 예수를 체포한 사람들의 앞잡이가 된 유다에 관해 성령께서 다윗의 입을 통해 미리 말씀하신 성경이 이뤄질 수밖에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"Brothers, the Scripture had to be fulfilled which the Holy Spirit spoke long ago through the mouth of David concerning Judas, who served as guide for those who arrested Jesus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그는 우리 가운데 속했던 사람이었고 이 직무의 한 몫을 담당했던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one of our number and shared in this ministry."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(유다는 자기 불의의 대가로 밭을 샀는데 거기서 그는 곤두박질해 배가 터지고 내장이 온통 밖으로 쏟아져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reward he got for his wickedness, Judas bought a field; there he fell headlong, his body burst open and all his intestines spilled out.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일이 예루살렘에 사는 모든 사람에게 알려졌습니다. 이 밭을 그들의 지방 말로 아겔다마라 불렀는데 그것은 ‘피의 밭’이라는 뜻입니다.)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in Jerusalem heard about this, so they called that field in their language Akeldama, that is, Field of Blood.)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 예수께서 선택하신 사도들에게 성령을 통해 명령하신 후 하늘로 들려 올라가신 날까지의 일을 기록했습니다.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day he was taken up to heaven, after giving instructions through the Holy Spirit to the apostles he had chosen.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그런데 시편에 ‘그의 거처를 폐허가 되게 하시고 그곳에 아무도 살지 못하게 하십시오’라고 기록됐고 또 ‘다른 사람이 그의 직무를 차지하게 해 주십시오.’라고 기록됐습니다. 시69:25;시109:8</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said Peter, "it is written in the book of Psalms, "`May his place be deserted; let there be no one to dwell in it,' and, "`May another take his place of leadership.'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그러므로 주 예수께서 항상 우리와 같이 다니던 동안에, 곧 요한이 세례를 주던 때부터 시작해 예수께서 우리들 가운데서 하늘로 올리워 가시기까지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it is necessary to choose one of the men who have been with us the whole time the Lord Jesus went in and out among 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함께 다니던 사람들 가운데 하나를 뽑아 우리와 함께 예수의 부활에 대한 증인이 되게 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beginning from John's baptism to the time when Jesus was taken up from us. For one of these must become a witness with us of his resurrection."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그래서 사도들이 두 사람, 곧 바사바 또는 유스도라고도 불리는 요셉과 맛디아를 추천했습니다.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proposed two men: Joseph called Barsabbas (also known as Justus) and Matthias.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그리고 그들은 “모든 사람의 마음을 아시는 주여, 이 두 사람 가운데 주께서 택하신 사람이 누구인지 보여 주셔서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prayed, "Lord, you know everyone's heart. Show us which of these two you have chosen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 봉사와 사도의 직무를 대신 맡게 해 주십시오. 유다는 이것을 떠나 자기 자리로 갔습니다”라고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take over this apostolic ministry, which Judas left to go where he belongs."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그러고 나서 그들이 제비를 뽑았는데 맛디아가 뽑혀서 그가 열한 사도들과 함께 사도의 수에 들게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cast lots, and the lot fell to Matthias; so he was added to the eleven apostles.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고난당하신 후에 자신이 살아 계심을 여러 가지 확실한 증거로 사도들에게 직접 보여 주셨고 40일 동안 그들에게 나타나 하나님 나라에 대한 일을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his suffering, he showed himself to these men and gave many convincing proofs that he was alive. He appeared to them over a period of forty days and spoke about the kingdom of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그들과 함께 모였을 때 예수께서 이렇게 명령하셨습니다. “예루살렘을 떠나지 말고 너희가 내게 들은 대로 내 아버지가 약속하신 선물을 기다리라.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one occasion, while he was eating with them, he gave them this command: "Do not leave Jerusalem, but wait for the gift my Father promised, which you have heard me speak about.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요한은 물로 세례를 주었지만 너희는 며칠 안에 성령으로 세례를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John baptized with water, but in a few days you will be baptized with the Holy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그래서 그들은 다같이 모여 있을 때 예수께 물었습니다. “주여, 주께서 이스라엘에게 나라를 회복시켜 주시려는 것이 지금입니까?”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they met together, they asked him, "Lord, are you at this time going to restore the kingdom to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예수께서 그들에게 말씀하셨습니다. “그날과 그때는 아버지께서 자신의 권세로 정하셨으니 너희가 알 것이 아니다.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"It is not for you to know the times or dates the Father has set by his own authority.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성령께서 너희에게 오시면 너희가 권능을 받고 예루살렘과 온 유대와 사마리아와 땅 끝까지 이르러 내 증인이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will receive power when the Holy Spirit comes on you; and you will be my witnesses in Jerusalem, and in all Judea and Samaria, and to the ends of the earth."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이 말씀을 하신 뒤 그들의 눈앞에서 들려 올라가셨습니다. 그리고 예수의 모습이 이내 구름 속으로 사라져 보이지 않게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said this, he was taken up before their very eyes, and a cloud hid him from their sight.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