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가이사랴에 고넬료라는 사람이 있었는데 그는 ‘이탈리아 부대’라는 로마 군대의 백부장이었습니다.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Caesarea there was a man named Cornelius, a centurion in what was known as the Italian Regiment.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그는 배가 고파 뭔가 좀 먹었으면 했는데 음식이 준비되고 있는 동안 환상을 보게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became hungry and wanted something to eat, and while the meal was being prepared, he fell into a trance.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하늘이 열리고 큰 보자기 같은 것이 네 귀퉁이가 묶여 땅으로 내려오는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saw heaven opened and something like a large sheet being let down to earth by its four corners.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안에는 온갖 종류의 네 발 가진 짐승들과 땅에 기어다니는 것들과 공중의 새들이 들어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contained all kinds of four-footed animals, as well as reptiles of the earth and birds of the air.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그때 “베드로야, 일어나 잡아먹어라” 하는 음성이 베드로에게 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 voice told him, "Get up, Peter. Kill and eat."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베드로는 “말도 안 됩니다. 주님, 저는 불결하고 더러운 음식은 먹어 본 적이 없습니다”라고 대꾸했습니다.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not, Lord!" Peter replied. "I have never eaten anything impure or unclean."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“하나님께서 깨끗하게 하신 것을 불결하다고 하지 마라”는 음성이 두 번째로 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voice spoke to him a second time, "Do not call anything impure that God has made clean."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이런 일이 세 번 일어나더니 곧 그 보자기는 다시 하늘로 올라갔습니다.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happened three times, and immediately the sheet was taken back to heaven.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베드로가 이 환상이 무슨 뜻인지 궁금해하는 동안 고넬료가 보낸 사람들이 시몬의 집을 찾아와 문 앞에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Peter was wondering about the meaning of the vision, the men sent by Cornelius found out where Simon's house was and stopped at the gate.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그들은 큰 소리로 “베드로라고 하는 시몬이 여기 묵고 있습니까?” 하고 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called out, asking if Simon who was known as Peter was staying there.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베드로가 아직 환상에 대해 생각하고 있을 그때 성령께서 말씀하셨습니다. “시몬아, 세 사람이 너를 찾아왔다.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Peter was still thinking about the vision, the Spirit said to him, "Simon, three men are looking for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고넬료와 그 집안사람들은 모두 경건하고 하나님을 경외하는 사람들이었습니다. 고넬료는 가난한 사람들에게 아낌없이 나눠 주었고 항상 하나님께 기도했습니다.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and all his family were devout and God-fearing; he gave generously to those in need and prayed to God regularly.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그러니 일어나 아래로 내려가 보아라. 그리고 주저하지 말고 그들과 함께 가거라. 내가 그들을 보냈기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get up and go downstairs. Do not hesitate to go with them, for I have sent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베드로는 내려가서 그 사람들에게 말했습니다. “내가 당신들이 찾고 있는 그 사람입니다만 무슨 일로 오셨습니까?”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went down and said to the men, "I'm the one you're looking for. Why have you come?"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그 사람들이 대답했습니다. “저희는 고넬료 백부장이 보내서 왔습니다. 고넬료는 의인이요, 하나님을 경외하는 분이시며 온 유대 사람들에게도 존경받는 분이십니다. 한 거룩한 천사가 고넬료에게 나타나 당신을 집으로 모셔와 당신이 하는 말을 들으라고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replied, "We have come from Cornelius the centurion. He is a righteous and God-fearing man, who is respected by all the Jewish people. A holy angel told him to have you come to his house so that he could hear what you have to say."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그러자 베드로는 그 사람들을 맞아들여 그 집에 묵게 했습니다. 다음날 베드로는 그들과 함께 길을 떠났습니다. 욥바에서 온 형제들 몇 사람도 동행하게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invited the men into the house to be his guests. The next day Peter started out with them, and some of the brothers from Joppa went along.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이튿날 그는 가이사랴에 도착했습니다. 고넬료는 친척들과 가까운 친구들을 불러 놓고 기다리고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following day he arrived in Caesarea. Cornelius was expecting them and had called together his relatives and close friends.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베드로가 집으로 들어가자 고넬료가 맞이하며 베드로 발 앞에 엎드려 경의를 표했습니다.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Peter entered the house, Cornelius met him and fell at his feet in reverence.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베드로는 그를 일으켜 세우며 “일어나시오. 나도 같은 사람일 뿐입니다”라고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Peter made him get up. "Stand up," he said, "I am only a man myself."</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베드로는 고넬료와 이야기를 나누며 안으로 들어갔습니다. 들어가 보니 많은 사람들이 모여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Talking with him, Peter went inside and found a large gathering of people.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그들에게 베드로가 말했습니다. “여러분도 잘 알다시피 이렇게 이방 사람과 교제하거나 방문하는 것은 우리 유대 사람으로서는 율법에 어긋나는 행동입니다. 그러나 하나님께서는 어떤 사람도 불결하거나 더럽다고 해서는 안 된다고 내게 보여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"You are well aware that it is against our law for a Jew to associate with a Gentile or visit him. But God has shown me that I should not call any man impure or unclean.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그렇기에 여러분이 나를 불렀을 때 사양하지 않고 왔습니다. 그런데 무슨 일로 나를 불렀습니까?”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I was sent for, I came without raising any objection. May I ask why you sent for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어느 날 오후 3시쯤 고넬료가 환상을 보았습니다. 하나님의 천사를 분명히 본 것입니다. 천사가 그에게 와서 “고넬료야!”라고 부르는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at about three in the afternoon he had a vision. He distinctly saw an angel of God, who came to him and said, "Cornelius!"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고넬료가 대답했습니다. 4일 전 바로 이 시간 오후 3시쯤에 내가 집에서 기도를 하는데 갑자기 빛나는 옷을 입은 한 사람이 내 앞에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Cornelius answered: "Four days ago I was in my house praying at this hour, at three in the afternoon. Suddenly a man in shining clothes stood before 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‘고넬료야, 하나님께서 네 기도를 들으셨고 네가 가난한 사람들에게 베푼 것을 기억하고 계신다.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`Cornelius, God has heard your prayer and remembered your gifts to the poor.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욥바로 사람들을 보내 베드로라고 하는 시몬을 불러라. 그는 바닷가에 살면서 가죽 제품을 만드는 시몬의 집에 손님으로 있다’라고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Send to Joppa for Simon who is called Peter. He is a guest in the home of Simon the tanner, who lives by the sea.'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그래서 내가 즉시 당신을 부르러 보냈던 것입니다. 정말 잘 오셨습니다. 지금 여기 하나님 앞에 우리 모두 와 있으니 주께서 당신에게 명령하신 모든 것을 귀 기울여 듣겠습니다.”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sent for you immediately, and it was good of you to come. Now we are all here in the presence of God to listen to everything the Lord has commanded you to tell us."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그러자 베드로가 말하기 시작했습니다. “이제야 내가 깨달았습니다. 참으로 하나님께서는 사람을 겉모양으로 차별하지 않으시고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began to speak: "I now realize how true it is that God does not show favoritism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하나님을 경외하고 의를 행하는 사람들이라면 어떤 민족이든 받아 주신다는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accepts men from every nation who fear him and do what is right.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하나님께서 모든 것의 주이신 예수 그리스도를 통해 평화의 복음을 이스라엘 백성들에게 전해 주신 것을 여러분도 잘 알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the message God sent to the people of Israel, telling the good news of peace through Jesus Christ, who is Lord of all.</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요한이 세례를 전파한 후에 갈릴리에서 시작해 온 유대에서 무슨 일이 있었는지도 알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what has happened throughout Judea, beginning in Galilee after the baptism that John preached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하나님께서 나사렛 예수에게 성령과 능력으로 기름 부으신 것과 하나님께서 예수와 함께하심으로 예수께서 선을 행하시고 마귀의 능력 아래 짓눌려 있던 사람들을 모두 고쳐 주시며 두루 다니셨습니다.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God anointed Jesus of Nazareth with the Holy Spirit and power, and how he went around doing good and healing all who were under the power of the devil, because God was with him.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우리는 예수께서 유대 사람들의 땅과 예루살렘에서 하신 모든 일의 증인입니다. 그들은 예수를 나무에 달아 죽였지만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witnesses of everything he did in the country of the Jews and in Jerusalem. They killed him by hanging him on a tree,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고넬료가 천사를 쳐다보고 “주님, 무슨 일입니까?”라고 물었습니다. 천사가 대답했습니다. “네 기도와 네가 가난한 사람들에게 준 선물이 하나님 앞에 기억되는 제물로 올려졌다.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Cornelius stared at him in fear. "What is it, Lord?" he asked. The angel answered, "Your prayers and gifts to the poor have come up as a memorial offering before God.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하나님께서는 3일째 되는 날 예수를 살리셔서 사람들에게 나타나게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raised him from the dead on the third day and caused him to be seen.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그러나 모든 사람이 다 본 것이 아니라 하나님께서 미리 선택하신 증인들, 곧 예수께서 죽은 사람들 가운데서 살아나신 후 함께 먹고 마셨던 바로 우리에게만 보여 주신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not seen by all the people, but by witnesses whom God had already chosen -- by us who ate and drank with him after he rose from the dead.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예수께서는 우리에게 사람들에게 말씀을 전파하라고 명하셨습니다. 살아 있는 사람과 죽은 사람의 심판자로 그리고 하나님께서 세우신 이가 바로 자기임을 증거하라고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commanded us to preach to the people and to testify that he is the one whom God appointed as judge of the living and the dead.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모든 예언자들도 예수를 믿는 모든 사람은 그 이름으로 죄 용서를 받게 된다고 증언했습니다.”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prophets testify about him that everyone who believes in him receives forgiveness of sins through his name."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베드로가 이렇게 말하고 있을 때 말씀을 듣고 있던 모든 사람에게 성령이 내려왔습니다.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Peter was still speaking these words, the Holy Spirit came on all who heard the message.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베드로와 함께 온 할례받은 신자들은 성령의 은사를 이방 사람들에게까지 부어 주시는 것을 보고 깜짝 놀랐습니다.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circumcised believers who had come with Peter were astonished that the gift of the Holy Spirit had been poured out even on the Gentiles.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사람들이 방언으로 말하고 하나님을 찬양하는 소리가 들렸던 것입니다. 그때 베드로가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heard them speaking in tongues and praising God. Then Peter said,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“이 사람들도 우리와 마찬가지로 성령을 받았으니 물로 세례 주는 것을 누가 막을 수 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"Can anyone keep these people from being baptized with water? They have received the Holy Spirit just as we have."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그래서 베드로는 그들에게 예수 그리스도의 이름으로 세례를 받으라고 명했습니다. 그 후 그들은 베드로에게 자기들과 함께 며칠 더 머물다 갈 것을 간청했습니다.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ordered that they be baptized in the name of Jesus Christ. Then they asked Peter to stay with them for a few days.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지금 사람들을 욥바로 보내 베드로라고도 하는 시몬을 데리고 오너라.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send men to Joppa to bring back a man named Simon who is called Peter.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지금 가죽 제품을 만드는 시몬의 집에 함께 머물고 있는데 그 집은 바닷가에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staying with Simon the tanner, whose house is by the sea."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천사가 말을 전하고 떠나자 고넬료는 두 명의 하인과 경건한 병사 한 명을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angel who spoke to him had gone, Cornelius called two of his servants and a devout soldier who was one of his attendants.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고넬료는 그들에게 자초지종을 설명하고 욥바로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everything that had happened and sent them to Joppa.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이튿날 낮 12시쯤 그들이 여행을 계속하다가 욥바에 가까이 왔을 즈음 베드로는 지붕에 올라가 기도하려던 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noon the following day as they were on their journey and approaching the city, Peter went up on the roof to pray.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